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0" r:id="rId3"/>
    <p:sldMasterId id="2147483705" r:id="rId4"/>
    <p:sldMasterId id="2147483720" r:id="rId5"/>
    <p:sldMasterId id="2147483735" r:id="rId6"/>
    <p:sldMasterId id="2147483751" r:id="rId7"/>
    <p:sldMasterId id="2147483767" r:id="rId8"/>
    <p:sldMasterId id="2147483783" r:id="rId9"/>
    <p:sldMasterId id="2147483799" r:id="rId10"/>
    <p:sldMasterId id="2147483815" r:id="rId11"/>
    <p:sldMasterId id="2147483827" r:id="rId12"/>
  </p:sldMasterIdLst>
  <p:notesMasterIdLst>
    <p:notesMasterId r:id="rId102"/>
  </p:notesMasterIdLst>
  <p:sldIdLst>
    <p:sldId id="331" r:id="rId13"/>
    <p:sldId id="258" r:id="rId14"/>
    <p:sldId id="328" r:id="rId15"/>
    <p:sldId id="259" r:id="rId16"/>
    <p:sldId id="260" r:id="rId17"/>
    <p:sldId id="329" r:id="rId18"/>
    <p:sldId id="261" r:id="rId19"/>
    <p:sldId id="330" r:id="rId20"/>
    <p:sldId id="865" r:id="rId21"/>
    <p:sldId id="262" r:id="rId22"/>
    <p:sldId id="263" r:id="rId23"/>
    <p:sldId id="264" r:id="rId24"/>
    <p:sldId id="265" r:id="rId25"/>
    <p:sldId id="266" r:id="rId26"/>
    <p:sldId id="332" r:id="rId27"/>
    <p:sldId id="333" r:id="rId28"/>
    <p:sldId id="334" r:id="rId29"/>
    <p:sldId id="335" r:id="rId30"/>
    <p:sldId id="336" r:id="rId31"/>
    <p:sldId id="271" r:id="rId32"/>
    <p:sldId id="867" r:id="rId33"/>
    <p:sldId id="868" r:id="rId34"/>
    <p:sldId id="869" r:id="rId35"/>
    <p:sldId id="870" r:id="rId36"/>
    <p:sldId id="272" r:id="rId37"/>
    <p:sldId id="791" r:id="rId38"/>
    <p:sldId id="273" r:id="rId39"/>
    <p:sldId id="274" r:id="rId40"/>
    <p:sldId id="276" r:id="rId41"/>
    <p:sldId id="277" r:id="rId42"/>
    <p:sldId id="278" r:id="rId43"/>
    <p:sldId id="279" r:id="rId44"/>
    <p:sldId id="280" r:id="rId45"/>
    <p:sldId id="281" r:id="rId46"/>
    <p:sldId id="282" r:id="rId47"/>
    <p:sldId id="283" r:id="rId48"/>
    <p:sldId id="284" r:id="rId49"/>
    <p:sldId id="285" r:id="rId50"/>
    <p:sldId id="871" r:id="rId51"/>
    <p:sldId id="286" r:id="rId52"/>
    <p:sldId id="683" r:id="rId53"/>
    <p:sldId id="288" r:id="rId54"/>
    <p:sldId id="289" r:id="rId55"/>
    <p:sldId id="290" r:id="rId56"/>
    <p:sldId id="291" r:id="rId57"/>
    <p:sldId id="292" r:id="rId58"/>
    <p:sldId id="293" r:id="rId59"/>
    <p:sldId id="294" r:id="rId60"/>
    <p:sldId id="872" r:id="rId61"/>
    <p:sldId id="295" r:id="rId62"/>
    <p:sldId id="766" r:id="rId63"/>
    <p:sldId id="296" r:id="rId64"/>
    <p:sldId id="297" r:id="rId65"/>
    <p:sldId id="299" r:id="rId66"/>
    <p:sldId id="300" r:id="rId67"/>
    <p:sldId id="301" r:id="rId68"/>
    <p:sldId id="324" r:id="rId69"/>
    <p:sldId id="323" r:id="rId70"/>
    <p:sldId id="303" r:id="rId71"/>
    <p:sldId id="304" r:id="rId72"/>
    <p:sldId id="873" r:id="rId73"/>
    <p:sldId id="874" r:id="rId74"/>
    <p:sldId id="306" r:id="rId75"/>
    <p:sldId id="860" r:id="rId76"/>
    <p:sldId id="322" r:id="rId77"/>
    <p:sldId id="309" r:id="rId78"/>
    <p:sldId id="310" r:id="rId79"/>
    <p:sldId id="311" r:id="rId80"/>
    <p:sldId id="312" r:id="rId81"/>
    <p:sldId id="313" r:id="rId82"/>
    <p:sldId id="314" r:id="rId83"/>
    <p:sldId id="316" r:id="rId84"/>
    <p:sldId id="317" r:id="rId85"/>
    <p:sldId id="319" r:id="rId86"/>
    <p:sldId id="320" r:id="rId87"/>
    <p:sldId id="875" r:id="rId88"/>
    <p:sldId id="326" r:id="rId89"/>
    <p:sldId id="325" r:id="rId90"/>
    <p:sldId id="327" r:id="rId91"/>
    <p:sldId id="863" r:id="rId92"/>
    <p:sldId id="876" r:id="rId93"/>
    <p:sldId id="877" r:id="rId94"/>
    <p:sldId id="878" r:id="rId95"/>
    <p:sldId id="879" r:id="rId96"/>
    <p:sldId id="885" r:id="rId97"/>
    <p:sldId id="881" r:id="rId98"/>
    <p:sldId id="882" r:id="rId99"/>
    <p:sldId id="883" r:id="rId100"/>
    <p:sldId id="884"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91" d="100"/>
          <a:sy n="91" d="100"/>
        </p:scale>
        <p:origin x="738" y="5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95C1D-667C-4CC6-BB24-3BF457A99119}" type="datetimeFigureOut">
              <a:rPr lang="zh-CN" altLang="en-US" smtClean="0"/>
              <a:t>2025/4/16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95CAB-01B7-4AA6-BA67-0CF9A4F4D9AA}" type="slidenum">
              <a:rPr lang="zh-CN" altLang="en-US" smtClean="0"/>
              <a:t>‹#›</a:t>
            </a:fld>
            <a:endParaRPr lang="zh-CN" altLang="en-US"/>
          </a:p>
        </p:txBody>
      </p:sp>
    </p:spTree>
    <p:extLst>
      <p:ext uri="{BB962C8B-B14F-4D97-AF65-F5344CB8AC3E}">
        <p14:creationId xmlns:p14="http://schemas.microsoft.com/office/powerpoint/2010/main" val="238603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9803919-73C6-4611-8413-B9B47010B73F}" type="slidenum">
              <a:rPr kumimoji="0" lang="en-US" altLang="zh-CN" sz="1200">
                <a:solidFill>
                  <a:srgbClr val="000000"/>
                </a:solidFill>
                <a:latin typeface="Arial" panose="020B0604020202020204" pitchFamily="34" charset="0"/>
              </a:rPr>
              <a:pPr eaLnBrk="1" hangingPunct="1"/>
              <a:t>2</a:t>
            </a:fld>
            <a:endParaRPr kumimoji="0" lang="en-US" altLang="zh-CN" sz="1200">
              <a:solidFill>
                <a:srgbClr val="000000"/>
              </a:solidFill>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1371600" y="1143000"/>
            <a:ext cx="4114800" cy="30861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
        <p:nvSpPr>
          <p:cNvPr id="68613"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a:solidFill>
                <a:srgbClr val="000000"/>
              </a:solidFill>
            </a:endParaRPr>
          </a:p>
        </p:txBody>
      </p:sp>
    </p:spTree>
    <p:extLst>
      <p:ext uri="{BB962C8B-B14F-4D97-AF65-F5344CB8AC3E}">
        <p14:creationId xmlns:p14="http://schemas.microsoft.com/office/powerpoint/2010/main" val="2096513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9C6CA856-AF06-4F42-9019-38B2BBAF08FA}" type="slidenum">
              <a:rPr lang="en-US" altLang="zh-CN" sz="1200" smtClean="0">
                <a:solidFill>
                  <a:srgbClr val="000000"/>
                </a:solidFill>
                <a:latin typeface="Arial" panose="020B0604020202020204" pitchFamily="34" charset="0"/>
              </a:rPr>
              <a:pPr algn="r" eaLnBrk="1" fontAlgn="base" hangingPunct="1">
                <a:spcBef>
                  <a:spcPct val="0"/>
                </a:spcBef>
                <a:spcAft>
                  <a:spcPct val="0"/>
                </a:spcAft>
              </a:pPr>
              <a:t>28</a:t>
            </a:fld>
            <a:endParaRPr lang="en-US" altLang="zh-CN" sz="1200">
              <a:solidFill>
                <a:srgbClr val="000000"/>
              </a:solidFill>
              <a:latin typeface="Arial" panose="020B0604020202020204" pitchFamily="34" charset="0"/>
            </a:endParaRPr>
          </a:p>
        </p:txBody>
      </p:sp>
      <p:sp>
        <p:nvSpPr>
          <p:cNvPr id="74755" name="Rectangle 2"/>
          <p:cNvSpPr>
            <a:spLocks noGrp="1" noRot="1" noChangeAspect="1" noChangeArrowheads="1" noTextEdit="1"/>
          </p:cNvSpPr>
          <p:nvPr>
            <p:ph type="sldImg"/>
          </p:nvPr>
        </p:nvSpPr>
        <p:spPr>
          <a:xfrm>
            <a:off x="1371600" y="1143000"/>
            <a:ext cx="4114800" cy="30861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补充</a:t>
            </a:r>
            <a:r>
              <a:rPr lang="en-US" altLang="zh-CN"/>
              <a:t>zlm </a:t>
            </a:r>
            <a:r>
              <a:rPr lang="zh-CN" altLang="en-US"/>
              <a:t>来源于老课件和新课件</a:t>
            </a:r>
            <a:endParaRPr lang="zh-CN" altLang="zh-CN"/>
          </a:p>
        </p:txBody>
      </p:sp>
    </p:spTree>
    <p:extLst>
      <p:ext uri="{BB962C8B-B14F-4D97-AF65-F5344CB8AC3E}">
        <p14:creationId xmlns:p14="http://schemas.microsoft.com/office/powerpoint/2010/main" val="373167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xfrm>
            <a:off x="1371600" y="1143000"/>
            <a:ext cx="4114800" cy="3086100"/>
          </a:xfrm>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77EE4C2-C3D0-42BC-AB3C-D683828313CE}" type="slidenum">
              <a:rPr lang="zh-CN" altLang="en-US" sz="1200">
                <a:solidFill>
                  <a:srgbClr val="000000"/>
                </a:solidFill>
              </a:rPr>
              <a:pPr eaLnBrk="1" hangingPunct="1"/>
              <a:t>30</a:t>
            </a:fld>
            <a:endParaRPr lang="en-US" altLang="zh-CN" sz="1200">
              <a:solidFill>
                <a:srgbClr val="000000"/>
              </a:solidFill>
            </a:endParaRPr>
          </a:p>
        </p:txBody>
      </p:sp>
    </p:spTree>
    <p:extLst>
      <p:ext uri="{BB962C8B-B14F-4D97-AF65-F5344CB8AC3E}">
        <p14:creationId xmlns:p14="http://schemas.microsoft.com/office/powerpoint/2010/main" val="3342738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1371600" y="1143000"/>
            <a:ext cx="4114800" cy="3086100"/>
          </a:xfrm>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774B149-E462-4152-803D-6565C6DAE4CD}" type="slidenum">
              <a:rPr lang="zh-CN" altLang="en-US" sz="1200">
                <a:solidFill>
                  <a:srgbClr val="000000"/>
                </a:solidFill>
              </a:rPr>
              <a:pPr eaLnBrk="1" hangingPunct="1"/>
              <a:t>32</a:t>
            </a:fld>
            <a:endParaRPr lang="en-US" altLang="zh-CN" sz="1200">
              <a:solidFill>
                <a:srgbClr val="000000"/>
              </a:solidFill>
            </a:endParaRPr>
          </a:p>
        </p:txBody>
      </p:sp>
    </p:spTree>
    <p:extLst>
      <p:ext uri="{BB962C8B-B14F-4D97-AF65-F5344CB8AC3E}">
        <p14:creationId xmlns:p14="http://schemas.microsoft.com/office/powerpoint/2010/main" val="419985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6A6F251B-7BD6-4E0E-A8B0-1F99537B7054}" type="slidenum">
              <a:rPr lang="en-US" altLang="zh-CN" sz="1200" smtClean="0">
                <a:solidFill>
                  <a:srgbClr val="000000"/>
                </a:solidFill>
                <a:latin typeface="Arial" panose="020B0604020202020204" pitchFamily="34" charset="0"/>
              </a:rPr>
              <a:pPr algn="r" eaLnBrk="1" fontAlgn="base" hangingPunct="1">
                <a:spcBef>
                  <a:spcPct val="0"/>
                </a:spcBef>
                <a:spcAft>
                  <a:spcPct val="0"/>
                </a:spcAft>
              </a:pPr>
              <a:t>35</a:t>
            </a:fld>
            <a:endParaRPr lang="en-US" altLang="zh-CN" sz="1200">
              <a:solidFill>
                <a:srgbClr val="000000"/>
              </a:solidFill>
              <a:latin typeface="Arial" panose="020B0604020202020204" pitchFamily="34" charset="0"/>
            </a:endParaRPr>
          </a:p>
        </p:txBody>
      </p:sp>
      <p:sp>
        <p:nvSpPr>
          <p:cNvPr id="77827" name="Rectangle 2"/>
          <p:cNvSpPr>
            <a:spLocks noGrp="1" noRot="1" noChangeAspect="1" noChangeArrowheads="1" noTextEdit="1"/>
          </p:cNvSpPr>
          <p:nvPr>
            <p:ph type="sldImg"/>
          </p:nvPr>
        </p:nvSpPr>
        <p:spPr>
          <a:xfrm>
            <a:off x="1371600" y="1143000"/>
            <a:ext cx="4114800" cy="30861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513724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6A7DBE01-C7AA-4DC1-A03F-E8CB423AEEED}" type="slidenum">
              <a:rPr lang="en-US" altLang="zh-CN" sz="1200" smtClean="0">
                <a:solidFill>
                  <a:srgbClr val="000000"/>
                </a:solidFill>
                <a:latin typeface="Arial" panose="020B0604020202020204" pitchFamily="34" charset="0"/>
              </a:rPr>
              <a:pPr algn="r" eaLnBrk="1" fontAlgn="base" hangingPunct="1">
                <a:spcBef>
                  <a:spcPct val="0"/>
                </a:spcBef>
                <a:spcAft>
                  <a:spcPct val="0"/>
                </a:spcAft>
              </a:pPr>
              <a:t>36</a:t>
            </a:fld>
            <a:endParaRPr lang="en-US" altLang="zh-CN" sz="1200">
              <a:solidFill>
                <a:srgbClr val="000000"/>
              </a:solidFill>
              <a:latin typeface="Arial" panose="020B0604020202020204" pitchFamily="34" charset="0"/>
            </a:endParaRPr>
          </a:p>
        </p:txBody>
      </p:sp>
      <p:sp>
        <p:nvSpPr>
          <p:cNvPr id="78851" name="Rectangle 2"/>
          <p:cNvSpPr>
            <a:spLocks noGrp="1" noRot="1" noChangeAspect="1" noChangeArrowheads="1" noTextEdit="1"/>
          </p:cNvSpPr>
          <p:nvPr>
            <p:ph type="sldImg"/>
          </p:nvPr>
        </p:nvSpPr>
        <p:spPr>
          <a:xfrm>
            <a:off x="1371600" y="1143000"/>
            <a:ext cx="4114800" cy="30861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83808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371600" y="1143000"/>
            <a:ext cx="4114800" cy="3086100"/>
          </a:xfrm>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零状态响应：  由</a:t>
            </a:r>
            <a:r>
              <a:rPr lang="en-US" altLang="zh-CN"/>
              <a:t>0-</a:t>
            </a:r>
            <a:r>
              <a:rPr lang="zh-CN" altLang="en-US"/>
              <a:t>状态响应值为为</a:t>
            </a:r>
            <a:r>
              <a:rPr lang="en-US" altLang="zh-CN"/>
              <a:t>0</a:t>
            </a:r>
            <a:r>
              <a:rPr lang="zh-CN" altLang="en-US"/>
              <a:t>，系统由激励产生的响应。</a:t>
            </a:r>
          </a:p>
          <a:p>
            <a:r>
              <a:rPr lang="zh-CN" altLang="en-US"/>
              <a:t>零输入响应 ： 系统激励为零，由系统</a:t>
            </a:r>
            <a:r>
              <a:rPr lang="en-US" altLang="zh-CN"/>
              <a:t>0-</a:t>
            </a:r>
            <a:r>
              <a:rPr lang="zh-CN" altLang="en-US"/>
              <a:t>状态初始值产生的响应。</a:t>
            </a:r>
          </a:p>
        </p:txBody>
      </p:sp>
    </p:spTree>
    <p:extLst>
      <p:ext uri="{BB962C8B-B14F-4D97-AF65-F5344CB8AC3E}">
        <p14:creationId xmlns:p14="http://schemas.microsoft.com/office/powerpoint/2010/main" val="2999128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935B20-F430-4A03-A07F-D6C9488A851F}" type="slidenum">
              <a:rPr lang="zh-CN" altLang="en-US">
                <a:solidFill>
                  <a:srgbClr val="000000"/>
                </a:solidFill>
              </a:rPr>
              <a:pPr/>
              <a:t>50</a:t>
            </a:fld>
            <a:endParaRPr lang="en-US" altLang="zh-CN">
              <a:solidFill>
                <a:srgbClr val="000000"/>
              </a:solidFill>
            </a:endParaRPr>
          </a:p>
        </p:txBody>
      </p:sp>
    </p:spTree>
    <p:extLst>
      <p:ext uri="{BB962C8B-B14F-4D97-AF65-F5344CB8AC3E}">
        <p14:creationId xmlns:p14="http://schemas.microsoft.com/office/powerpoint/2010/main" val="303655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xfrm>
            <a:off x="1371600" y="1143000"/>
            <a:ext cx="4114800" cy="3086100"/>
          </a:xfrm>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信号相同或相反的波形，形状完全一致，内积的绝对值最大，相关系数为</a:t>
            </a:r>
            <a:r>
              <a:rPr lang="en-US" altLang="zh-CN"/>
              <a:t>+1</a:t>
            </a:r>
            <a:r>
              <a:rPr lang="zh-CN" altLang="en-US"/>
              <a:t>或者</a:t>
            </a:r>
            <a:r>
              <a:rPr lang="en-US" altLang="zh-CN"/>
              <a:t>-1</a:t>
            </a:r>
            <a:r>
              <a:rPr lang="zh-CN" altLang="en-US"/>
              <a:t>，此时能量误差为</a:t>
            </a:r>
            <a:r>
              <a:rPr lang="en-US" altLang="zh-CN"/>
              <a:t>0</a:t>
            </a:r>
            <a:r>
              <a:rPr lang="zh-CN" altLang="en-US"/>
              <a:t>。当正交时，能量误差最大。</a:t>
            </a:r>
          </a:p>
          <a:p>
            <a:endParaRPr lang="en-US" altLang="zh-CN"/>
          </a:p>
          <a:p>
            <a:r>
              <a:rPr lang="zh-CN" altLang="en-US"/>
              <a:t>上面是对两个固定信号波形的相关性进行了研究。当两个信号之间发生了时差，研究两信号在时移过程中的相关性。</a:t>
            </a: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97B3213-AFA7-46EF-8A3B-6B0AA083E07C}" type="slidenum">
              <a:rPr lang="en-US" altLang="zh-CN" sz="1200">
                <a:solidFill>
                  <a:srgbClr val="000000"/>
                </a:solidFill>
              </a:rPr>
              <a:pPr eaLnBrk="1" hangingPunct="1"/>
              <a:t>67</a:t>
            </a:fld>
            <a:endParaRPr lang="en-US" altLang="zh-CN" sz="1200">
              <a:solidFill>
                <a:srgbClr val="000000"/>
              </a:solidFill>
            </a:endParaRPr>
          </a:p>
        </p:txBody>
      </p:sp>
    </p:spTree>
    <p:extLst>
      <p:ext uri="{BB962C8B-B14F-4D97-AF65-F5344CB8AC3E}">
        <p14:creationId xmlns:p14="http://schemas.microsoft.com/office/powerpoint/2010/main" val="120735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494D9E-7EC0-4519-9D46-7E2220F43F95}"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00938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70126B-1D84-4666-B7D1-1278CED53489}" type="slidenum">
              <a:rPr kumimoji="0" lang="zh-TW"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6725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r" eaLnBrk="1" fontAlgn="base" hangingPunct="1">
              <a:spcBef>
                <a:spcPct val="0"/>
              </a:spcBef>
              <a:spcAft>
                <a:spcPct val="0"/>
              </a:spcAft>
            </a:pPr>
            <a:fld id="{8CA8FDAB-CA92-4063-A9A1-04C773F32F2B}" type="slidenum">
              <a:rPr kumimoji="1" lang="en-US" altLang="zh-CN" sz="1200">
                <a:solidFill>
                  <a:srgbClr val="000000"/>
                </a:solidFill>
                <a:ea typeface="宋体" pitchFamily="2" charset="-122"/>
              </a:rPr>
              <a:pPr algn="r" eaLnBrk="1" fontAlgn="base" hangingPunct="1">
                <a:spcBef>
                  <a:spcPct val="0"/>
                </a:spcBef>
                <a:spcAft>
                  <a:spcPct val="0"/>
                </a:spcAft>
              </a:pPr>
              <a:t>4</a:t>
            </a:fld>
            <a:endParaRPr kumimoji="1" lang="en-US" altLang="zh-CN" sz="1200">
              <a:solidFill>
                <a:srgbClr val="000000"/>
              </a:solidFill>
              <a:ea typeface="宋体" pitchFamily="2" charset="-122"/>
            </a:endParaRPr>
          </a:p>
        </p:txBody>
      </p:sp>
      <p:sp>
        <p:nvSpPr>
          <p:cNvPr id="133123" name="Rectangle 2"/>
          <p:cNvSpPr>
            <a:spLocks noGrp="1" noRot="1" noChangeAspect="1" noChangeArrowheads="1" noTextEdit="1"/>
          </p:cNvSpPr>
          <p:nvPr>
            <p:ph type="sldImg"/>
          </p:nvPr>
        </p:nvSpPr>
        <p:spPr>
          <a:xfrm>
            <a:off x="1371600" y="1143000"/>
            <a:ext cx="4114800" cy="308610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133125" name="页脚占位符 4"/>
          <p:cNvSpPr txBox="1">
            <a:spLocks noGrp="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endParaRPr kumimoji="1" lang="en-US" altLang="zh-CN" sz="1200">
              <a:solidFill>
                <a:srgbClr val="000000"/>
              </a:solidFill>
              <a:ea typeface="宋体" pitchFamily="2" charset="-122"/>
            </a:endParaRPr>
          </a:p>
        </p:txBody>
      </p:sp>
    </p:spTree>
    <p:extLst>
      <p:ext uri="{BB962C8B-B14F-4D97-AF65-F5344CB8AC3E}">
        <p14:creationId xmlns:p14="http://schemas.microsoft.com/office/powerpoint/2010/main" val="197350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fld id="{F5BA3890-C527-420E-923A-01FB218CF2DD}" type="slidenum">
              <a:rPr lang="en-US" altLang="zh-CN" sz="1200" b="0" smtClean="0">
                <a:solidFill>
                  <a:srgbClr val="000000"/>
                </a:solidFill>
                <a:latin typeface="Times New Roman" pitchFamily="18" charset="0"/>
                <a:ea typeface="宋体" pitchFamily="2" charset="-122"/>
              </a:rPr>
              <a:pPr eaLnBrk="1" hangingPunct="1"/>
              <a:t>5</a:t>
            </a:fld>
            <a:endParaRPr lang="en-US" altLang="zh-CN" sz="1200" b="0">
              <a:solidFill>
                <a:srgbClr val="000000"/>
              </a:solidFill>
              <a:latin typeface="Times New Roman" pitchFamily="18" charset="0"/>
              <a:ea typeface="宋体" pitchFamily="2" charset="-122"/>
            </a:endParaRPr>
          </a:p>
        </p:txBody>
      </p:sp>
      <p:sp>
        <p:nvSpPr>
          <p:cNvPr id="136195" name="Rectangle 2"/>
          <p:cNvSpPr>
            <a:spLocks noGrp="1" noRot="1" noChangeAspect="1" noChangeArrowheads="1" noTextEdit="1"/>
          </p:cNvSpPr>
          <p:nvPr>
            <p:ph type="sldImg"/>
          </p:nvPr>
        </p:nvSpPr>
        <p:spPr>
          <a:xfrm>
            <a:off x="1371600" y="1143000"/>
            <a:ext cx="4114800" cy="30861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真实的信号都是有时间限制的，也是具有能量的，是有因果关系的。如上面的式子。</a:t>
            </a:r>
          </a:p>
          <a:p>
            <a:pPr eaLnBrk="1" hangingPunct="1"/>
            <a:endParaRPr lang="zh-CN" altLang="zh-CN"/>
          </a:p>
        </p:txBody>
      </p:sp>
      <p:sp>
        <p:nvSpPr>
          <p:cNvPr id="136197"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endParaRPr lang="en-US" altLang="zh-CN" sz="1200" b="0">
              <a:solidFill>
                <a:srgbClr val="000000"/>
              </a:solidFill>
              <a:latin typeface="Times New Roman" pitchFamily="18" charset="0"/>
              <a:ea typeface="宋体" pitchFamily="2" charset="-122"/>
            </a:endParaRPr>
          </a:p>
        </p:txBody>
      </p:sp>
    </p:spTree>
    <p:extLst>
      <p:ext uri="{BB962C8B-B14F-4D97-AF65-F5344CB8AC3E}">
        <p14:creationId xmlns:p14="http://schemas.microsoft.com/office/powerpoint/2010/main" val="223069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0C27F5B-E208-4724-931A-E1F1B5D7B6F5}" type="slidenum">
              <a:rPr lang="en-US" altLang="zh-CN" sz="1200">
                <a:solidFill>
                  <a:srgbClr val="000000"/>
                </a:solidFill>
              </a:rPr>
              <a:pPr eaLnBrk="1" hangingPunct="1"/>
              <a:t>12</a:t>
            </a:fld>
            <a:endParaRPr lang="en-US" altLang="zh-CN" sz="1200">
              <a:solidFill>
                <a:srgbClr val="000000"/>
              </a:solidFill>
            </a:endParaRPr>
          </a:p>
        </p:txBody>
      </p:sp>
      <p:sp>
        <p:nvSpPr>
          <p:cNvPr id="69635" name="Rectangle 2"/>
          <p:cNvSpPr>
            <a:spLocks noGrp="1" noRot="1" noChangeAspect="1" noChangeArrowheads="1" noTextEdit="1"/>
          </p:cNvSpPr>
          <p:nvPr>
            <p:ph type="sldImg"/>
          </p:nvPr>
        </p:nvSpPr>
        <p:spPr>
          <a:xfrm>
            <a:off x="1371600" y="1143000"/>
            <a:ext cx="4114800" cy="30861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40812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91F6A933-4BE3-48F8-BB35-CB2EF704BC5A}" type="slidenum">
              <a:rPr kumimoji="0" lang="en-US" altLang="zh-CN" sz="1200" b="1">
                <a:solidFill>
                  <a:srgbClr val="000000"/>
                </a:solidFill>
                <a:latin typeface="Arial" panose="020B0604020202020204" pitchFamily="34" charset="0"/>
              </a:rPr>
              <a:pPr algn="r" eaLnBrk="1" fontAlgn="base" hangingPunct="1">
                <a:spcBef>
                  <a:spcPct val="0"/>
                </a:spcBef>
                <a:spcAft>
                  <a:spcPct val="0"/>
                </a:spcAft>
              </a:pPr>
              <a:t>13</a:t>
            </a:fld>
            <a:endParaRPr kumimoji="0" lang="en-US" altLang="zh-CN" sz="1200" b="1">
              <a:solidFill>
                <a:srgbClr val="000000"/>
              </a:solidFill>
              <a:latin typeface="Arial" panose="020B0604020202020204" pitchFamily="34" charset="0"/>
            </a:endParaRPr>
          </a:p>
        </p:txBody>
      </p:sp>
      <p:sp>
        <p:nvSpPr>
          <p:cNvPr id="70659" name="Rectangle 2"/>
          <p:cNvSpPr>
            <a:spLocks noGrp="1" noRot="1" noChangeAspect="1" noChangeArrowheads="1" noTextEdit="1"/>
          </p:cNvSpPr>
          <p:nvPr>
            <p:ph type="sldImg"/>
          </p:nvPr>
        </p:nvSpPr>
        <p:spPr>
          <a:xfrm>
            <a:off x="1371600" y="1143000"/>
            <a:ext cx="4114800" cy="30861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FF"/>
                </a:solidFill>
              </a:rPr>
              <a:t>实际问题通常只需研究零状态响应，按照</a:t>
            </a:r>
            <a:r>
              <a:rPr lang="zh-CN" altLang="en-US" b="1">
                <a:solidFill>
                  <a:srgbClr val="0000FF"/>
                </a:solidFill>
              </a:rPr>
              <a:t>零输入响应＋零状态响应分解有利于理解线性系统的叠加性和齐次性的特性。</a:t>
            </a:r>
          </a:p>
          <a:p>
            <a:pPr eaLnBrk="1" hangingPunct="1"/>
            <a:endParaRPr lang="zh-CN" altLang="zh-CN"/>
          </a:p>
        </p:txBody>
      </p:sp>
    </p:spTree>
    <p:extLst>
      <p:ext uri="{BB962C8B-B14F-4D97-AF65-F5344CB8AC3E}">
        <p14:creationId xmlns:p14="http://schemas.microsoft.com/office/powerpoint/2010/main" val="231875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BA1DB9-6322-40C3-BA20-260148EFA521}" type="slidenum">
              <a:rPr lang="en-US" altLang="zh-CN" smtClean="0">
                <a:solidFill>
                  <a:srgbClr val="000000"/>
                </a:solidFill>
              </a:rPr>
              <a:pPr>
                <a:defRPr/>
              </a:pPr>
              <a:t>15</a:t>
            </a:fld>
            <a:endParaRPr lang="en-US" altLang="zh-CN">
              <a:solidFill>
                <a:srgbClr val="000000"/>
              </a:solidFill>
            </a:endParaRPr>
          </a:p>
        </p:txBody>
      </p:sp>
    </p:spTree>
    <p:extLst>
      <p:ext uri="{BB962C8B-B14F-4D97-AF65-F5344CB8AC3E}">
        <p14:creationId xmlns:p14="http://schemas.microsoft.com/office/powerpoint/2010/main" val="90341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xfrm>
            <a:off x="1371600" y="1143000"/>
            <a:ext cx="4114800" cy="3086100"/>
          </a:xfrm>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应用微分和微积分性质时：</a:t>
            </a:r>
            <a:r>
              <a:rPr lang="en-US" altLang="zh-CN" dirty="0">
                <a:latin typeface="Arial" panose="020B0604020202020204" pitchFamily="34" charset="0"/>
              </a:rPr>
              <a:t>f1</a:t>
            </a:r>
            <a:r>
              <a:rPr lang="zh-CN" altLang="en-US" dirty="0">
                <a:latin typeface="Arial" panose="020B0604020202020204" pitchFamily="34" charset="0"/>
              </a:rPr>
              <a:t>（</a:t>
            </a:r>
            <a:r>
              <a:rPr lang="en-US" altLang="zh-CN" dirty="0">
                <a:latin typeface="Arial" panose="020B0604020202020204" pitchFamily="34" charset="0"/>
              </a:rPr>
              <a:t>t</a:t>
            </a:r>
            <a:r>
              <a:rPr lang="zh-CN" altLang="en-US" dirty="0">
                <a:latin typeface="Arial" panose="020B0604020202020204" pitchFamily="34" charset="0"/>
              </a:rPr>
              <a:t>）和</a:t>
            </a:r>
            <a:r>
              <a:rPr lang="en-US" altLang="zh-CN" dirty="0">
                <a:latin typeface="Arial" panose="020B0604020202020204" pitchFamily="34" charset="0"/>
              </a:rPr>
              <a:t>f2</a:t>
            </a:r>
            <a:r>
              <a:rPr lang="zh-CN" altLang="en-US" dirty="0">
                <a:latin typeface="Arial" panose="020B0604020202020204" pitchFamily="34" charset="0"/>
              </a:rPr>
              <a:t>（</a:t>
            </a:r>
            <a:r>
              <a:rPr lang="en-US" altLang="zh-CN" dirty="0">
                <a:latin typeface="Arial" panose="020B0604020202020204" pitchFamily="34" charset="0"/>
              </a:rPr>
              <a:t>t</a:t>
            </a:r>
            <a:r>
              <a:rPr lang="zh-CN" altLang="en-US" dirty="0">
                <a:latin typeface="Arial" panose="020B0604020202020204" pitchFamily="34" charset="0"/>
              </a:rPr>
              <a:t>）必须满足时间受限条件，当</a:t>
            </a:r>
            <a:r>
              <a:rPr lang="en-US" altLang="zh-CN" dirty="0">
                <a:latin typeface="Arial" panose="020B0604020202020204" pitchFamily="34" charset="0"/>
              </a:rPr>
              <a:t>t</a:t>
            </a:r>
            <a:r>
              <a:rPr lang="zh-CN" altLang="en-US" dirty="0">
                <a:latin typeface="Arial" panose="020B0604020202020204" pitchFamily="34" charset="0"/>
              </a:rPr>
              <a:t>趋于无穷时函数值应该为</a:t>
            </a:r>
            <a:r>
              <a:rPr lang="en-US" altLang="zh-CN" dirty="0">
                <a:latin typeface="Arial" panose="020B0604020202020204" pitchFamily="34" charset="0"/>
              </a:rPr>
              <a:t>0.</a:t>
            </a:r>
          </a:p>
        </p:txBody>
      </p:sp>
      <p:sp>
        <p:nvSpPr>
          <p:cNvPr id="71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62AFCD69-C556-4C4A-8011-40029F52DB24}" type="slidenum">
              <a:rPr kumimoji="0" lang="en-US" altLang="zh-CN" sz="1200" b="1">
                <a:solidFill>
                  <a:srgbClr val="000000"/>
                </a:solidFill>
                <a:latin typeface="Arial" panose="020B0604020202020204" pitchFamily="34" charset="0"/>
              </a:rPr>
              <a:pPr algn="r" eaLnBrk="1" fontAlgn="base" hangingPunct="1">
                <a:spcBef>
                  <a:spcPct val="0"/>
                </a:spcBef>
                <a:spcAft>
                  <a:spcPct val="0"/>
                </a:spcAft>
              </a:pPr>
              <a:t>20</a:t>
            </a:fld>
            <a:endParaRPr kumimoji="0" lang="en-US" altLang="zh-CN" sz="1200" b="1">
              <a:solidFill>
                <a:srgbClr val="000000"/>
              </a:solidFill>
              <a:latin typeface="Arial" panose="020B0604020202020204" pitchFamily="34" charset="0"/>
            </a:endParaRPr>
          </a:p>
        </p:txBody>
      </p:sp>
    </p:spTree>
    <p:extLst>
      <p:ext uri="{BB962C8B-B14F-4D97-AF65-F5344CB8AC3E}">
        <p14:creationId xmlns:p14="http://schemas.microsoft.com/office/powerpoint/2010/main" val="2590185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371600" y="1143000"/>
            <a:ext cx="4114800" cy="3086100"/>
          </a:xfrm>
          <a:ln/>
        </p:spPr>
      </p:sp>
      <p:sp>
        <p:nvSpPr>
          <p:cNvPr id="7270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Calibri" panose="020F0502020204030204" pitchFamily="34" charset="0"/>
            </a:endParaRPr>
          </a:p>
        </p:txBody>
      </p:sp>
    </p:spTree>
    <p:extLst>
      <p:ext uri="{BB962C8B-B14F-4D97-AF65-F5344CB8AC3E}">
        <p14:creationId xmlns:p14="http://schemas.microsoft.com/office/powerpoint/2010/main" val="484175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xfrm>
            <a:off x="1371600" y="1143000"/>
            <a:ext cx="4114800" cy="3086100"/>
          </a:xfrm>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EF0DAAFC-AB8E-43AD-9346-64DFD40DA4E6}" type="slidenum">
              <a:rPr lang="zh-CN" altLang="en-US" sz="1200">
                <a:solidFill>
                  <a:srgbClr val="000000"/>
                </a:solidFill>
              </a:rPr>
              <a:pPr eaLnBrk="1" hangingPunct="1"/>
              <a:t>27</a:t>
            </a:fld>
            <a:endParaRPr lang="en-US" altLang="zh-CN" sz="1200">
              <a:solidFill>
                <a:srgbClr val="000000"/>
              </a:solidFill>
            </a:endParaRPr>
          </a:p>
        </p:txBody>
      </p:sp>
    </p:spTree>
    <p:extLst>
      <p:ext uri="{BB962C8B-B14F-4D97-AF65-F5344CB8AC3E}">
        <p14:creationId xmlns:p14="http://schemas.microsoft.com/office/powerpoint/2010/main" val="73757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0B65232A-3150-4C8F-A109-06D2BDC520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47936718"/>
      </p:ext>
    </p:extLst>
  </p:cSld>
  <p:clrMapOvr>
    <a:masterClrMapping/>
  </p:clrMapOvr>
  <p:transition>
    <p:strips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8CEBE7A-B23B-4756-AE99-AFC716912D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69623499"/>
      </p:ext>
    </p:extLst>
  </p:cSld>
  <p:clrMapOvr>
    <a:masterClrMapping/>
  </p:clrMapOvr>
  <p:transition>
    <p:strips dir="rd"/>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EE17C78-0CE1-424B-84A9-120021CE72F6}"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2620909138"/>
      </p:ext>
    </p:extLst>
  </p:cSld>
  <p:clrMapOvr>
    <a:masterClrMapping/>
  </p:clrMapOvr>
  <p:transition>
    <p:strips dir="rd"/>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33640728-2D63-46E9-A786-6F679B77880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2945383"/>
      </p:ext>
    </p:extLst>
  </p:cSld>
  <p:clrMapOvr>
    <a:masterClrMapping/>
  </p:clrMapOvr>
  <p:transition>
    <p:strips dir="rd"/>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B3942853-2529-434F-9FB2-0072A43D9C3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10435556"/>
      </p:ext>
    </p:extLst>
  </p:cSld>
  <p:clrMapOvr>
    <a:masterClrMapping/>
  </p:clrMapOvr>
  <p:transition>
    <p:strips dir="rd"/>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8C265F6A-388A-4B3F-9556-472A4F8D675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01669753"/>
      </p:ext>
    </p:extLst>
  </p:cSld>
  <p:clrMapOvr>
    <a:masterClrMapping/>
  </p:clrMapOvr>
  <p:transition>
    <p:strips dir="rd"/>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pPr>
              <a:defRPr/>
            </a:pPr>
            <a:fld id="{A00E00E6-8D76-4DD8-B6E7-6B156B81D3A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70602180"/>
      </p:ext>
    </p:extLst>
  </p:cSld>
  <p:clrMapOvr>
    <a:masterClrMapping/>
  </p:clrMapOvr>
  <p:transition>
    <p:strips dir="rd"/>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pPr>
              <a:defRPr/>
            </a:pPr>
            <a:fld id="{45E45EA3-C392-4AE5-B73F-4BD32DF67F6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5869288"/>
      </p:ext>
    </p:extLst>
  </p:cSld>
  <p:clrMapOvr>
    <a:masterClrMapping/>
  </p:clrMapOvr>
  <p:transition>
    <p:strips dir="rd"/>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63644E24-EE15-480E-8F9D-48DFDD2A060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04305784"/>
      </p:ext>
    </p:extLst>
  </p:cSld>
  <p:clrMapOvr>
    <a:masterClrMapping/>
  </p:clrMapOvr>
  <p:transition>
    <p:strips dir="rd"/>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1EC1C1A0-717C-4DC7-B374-B349E1C2881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97629229"/>
      </p:ext>
    </p:extLst>
  </p:cSld>
  <p:clrMapOvr>
    <a:masterClrMapping/>
  </p:clrMapOvr>
  <p:transition>
    <p:strips dir="rd"/>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F5DBD841-725A-40BC-AF2A-3D0A453BFC8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9672296"/>
      </p:ext>
    </p:extLst>
  </p:cSld>
  <p:clrMapOvr>
    <a:masterClrMapping/>
  </p:clrMapOvr>
  <p:transition>
    <p:strips dir="rd"/>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C1A64C48-7F10-472C-B86A-B76C9DDD51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82532484"/>
      </p:ext>
    </p:extLst>
  </p:cSld>
  <p:clrMapOvr>
    <a:masterClrMapping/>
  </p:clrMapOvr>
  <p:transition>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58AD3F6B-1B93-430C-BBA0-5A461A58803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38716999"/>
      </p:ext>
    </p:extLst>
  </p:cSld>
  <p:clrMapOvr>
    <a:masterClrMapping/>
  </p:clrMapOvr>
  <p:transition>
    <p:strips dir="rd"/>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90DF3DBC-E3B8-49F4-9FFA-0C926E1C3EB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07434395"/>
      </p:ext>
    </p:extLst>
  </p:cSld>
  <p:clrMapOvr>
    <a:masterClrMapping/>
  </p:clrMapOvr>
  <p:transition>
    <p:strips dir="rd"/>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519964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416268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029609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8336BB5-6EB4-4187-8618-30585191F77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96492358"/>
      </p:ext>
    </p:extLst>
  </p:cSld>
  <p:clrMapOvr>
    <a:masterClrMapping/>
  </p:clrMapOvr>
  <p:transition>
    <p:strips dir="rd"/>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EE17C78-0CE1-424B-84A9-120021CE72F6}"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27725258"/>
      </p:ext>
    </p:extLst>
  </p:cSld>
  <p:clrMapOvr>
    <a:masterClrMapping/>
  </p:clrMapOvr>
  <p:transition>
    <p:strips dir="rd"/>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33640728-2D63-46E9-A786-6F679B77880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37714815"/>
      </p:ext>
    </p:extLst>
  </p:cSld>
  <p:clrMapOvr>
    <a:masterClrMapping/>
  </p:clrMapOvr>
  <p:transition>
    <p:strips dir="rd"/>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B3942853-2529-434F-9FB2-0072A43D9C3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90929149"/>
      </p:ext>
    </p:extLst>
  </p:cSld>
  <p:clrMapOvr>
    <a:masterClrMapping/>
  </p:clrMapOvr>
  <p:transition>
    <p:strips dir="rd"/>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8C265F6A-388A-4B3F-9556-472A4F8D675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06667703"/>
      </p:ext>
    </p:extLst>
  </p:cSld>
  <p:clrMapOvr>
    <a:masterClrMapping/>
  </p:clrMapOvr>
  <p:transition>
    <p:strips dir="rd"/>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pPr>
              <a:defRPr/>
            </a:pPr>
            <a:fld id="{A00E00E6-8D76-4DD8-B6E7-6B156B81D3A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49918627"/>
      </p:ext>
    </p:extLst>
  </p:cSld>
  <p:clrMapOvr>
    <a:masterClrMapping/>
  </p:clrMapOvr>
  <p:transition>
    <p:strips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51877E4B-FE37-498D-BD76-EFA3E2A4CBC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32282509"/>
      </p:ext>
    </p:extLst>
  </p:cSld>
  <p:clrMapOvr>
    <a:masterClrMapping/>
  </p:clrMapOvr>
  <p:transition>
    <p:strips dir="rd"/>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pPr>
              <a:defRPr/>
            </a:pPr>
            <a:fld id="{45E45EA3-C392-4AE5-B73F-4BD32DF67F6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2273479"/>
      </p:ext>
    </p:extLst>
  </p:cSld>
  <p:clrMapOvr>
    <a:masterClrMapping/>
  </p:clrMapOvr>
  <p:transition>
    <p:strips dir="rd"/>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63644E24-EE15-480E-8F9D-48DFDD2A060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672111"/>
      </p:ext>
    </p:extLst>
  </p:cSld>
  <p:clrMapOvr>
    <a:masterClrMapping/>
  </p:clrMapOvr>
  <p:transition>
    <p:strips dir="rd"/>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1EC1C1A0-717C-4DC7-B374-B349E1C2881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39609689"/>
      </p:ext>
    </p:extLst>
  </p:cSld>
  <p:clrMapOvr>
    <a:masterClrMapping/>
  </p:clrMapOvr>
  <p:transition>
    <p:strips dir="rd"/>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F5DBD841-725A-40BC-AF2A-3D0A453BFC8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31666298"/>
      </p:ext>
    </p:extLst>
  </p:cSld>
  <p:clrMapOvr>
    <a:masterClrMapping/>
  </p:clrMapOvr>
  <p:transition>
    <p:strips dir="rd"/>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C1A64C48-7F10-472C-B86A-B76C9DDD51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83013131"/>
      </p:ext>
    </p:extLst>
  </p:cSld>
  <p:clrMapOvr>
    <a:masterClrMapping/>
  </p:clrMapOvr>
  <p:transition>
    <p:strips dir="rd"/>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90DF3DBC-E3B8-49F4-9FFA-0C926E1C3EB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56967947"/>
      </p:ext>
    </p:extLst>
  </p:cSld>
  <p:clrMapOvr>
    <a:masterClrMapping/>
  </p:clrMapOvr>
  <p:transition>
    <p:strips dir="rd"/>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052284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94182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7534415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D8336BB5-6EB4-4187-8618-30585191F776}" type="slidenum">
              <a:rPr lang="zh-CN" altLang="en-US"/>
              <a:pPr>
                <a:defRPr/>
              </a:pPr>
              <a:t>‹#›</a:t>
            </a:fld>
            <a:endParaRPr lang="en-US" altLang="zh-CN"/>
          </a:p>
        </p:txBody>
      </p:sp>
    </p:spTree>
    <p:extLst>
      <p:ext uri="{BB962C8B-B14F-4D97-AF65-F5344CB8AC3E}">
        <p14:creationId xmlns:p14="http://schemas.microsoft.com/office/powerpoint/2010/main" val="863584639"/>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387745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DEE17C78-0CE1-424B-84A9-120021CE72F6}" type="slidenum">
              <a:rPr lang="zh-CN" altLang="en-US"/>
              <a:pPr>
                <a:defRPr/>
              </a:pPr>
              <a:t>‹#›</a:t>
            </a:fld>
            <a:endParaRPr lang="en-US" altLang="zh-CN" dirty="0"/>
          </a:p>
        </p:txBody>
      </p:sp>
    </p:spTree>
    <p:extLst>
      <p:ext uri="{BB962C8B-B14F-4D97-AF65-F5344CB8AC3E}">
        <p14:creationId xmlns:p14="http://schemas.microsoft.com/office/powerpoint/2010/main" val="1195538517"/>
      </p:ext>
    </p:extLst>
  </p:cSld>
  <p:clrMapOvr>
    <a:masterClrMapping/>
  </p:clrMapOvr>
  <p:transition>
    <p:strips dir="rd"/>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33640728-2D63-46E9-A786-6F679B778807}" type="slidenum">
              <a:rPr lang="zh-CN" altLang="en-US"/>
              <a:pPr>
                <a:defRPr/>
              </a:pPr>
              <a:t>‹#›</a:t>
            </a:fld>
            <a:endParaRPr lang="en-US" altLang="zh-CN"/>
          </a:p>
        </p:txBody>
      </p:sp>
    </p:spTree>
    <p:extLst>
      <p:ext uri="{BB962C8B-B14F-4D97-AF65-F5344CB8AC3E}">
        <p14:creationId xmlns:p14="http://schemas.microsoft.com/office/powerpoint/2010/main" val="2256917948"/>
      </p:ext>
    </p:extLst>
  </p:cSld>
  <p:clrMapOvr>
    <a:masterClrMapping/>
  </p:clrMapOvr>
  <p:transition>
    <p:strips dir="rd"/>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B3942853-2529-434F-9FB2-0072A43D9C3A}" type="slidenum">
              <a:rPr lang="zh-CN" altLang="en-US"/>
              <a:pPr>
                <a:defRPr/>
              </a:pPr>
              <a:t>‹#›</a:t>
            </a:fld>
            <a:endParaRPr lang="en-US" altLang="zh-CN"/>
          </a:p>
        </p:txBody>
      </p:sp>
    </p:spTree>
    <p:extLst>
      <p:ext uri="{BB962C8B-B14F-4D97-AF65-F5344CB8AC3E}">
        <p14:creationId xmlns:p14="http://schemas.microsoft.com/office/powerpoint/2010/main" val="3618481262"/>
      </p:ext>
    </p:extLst>
  </p:cSld>
  <p:clrMapOvr>
    <a:masterClrMapping/>
  </p:clrMapOvr>
  <p:transition>
    <p:strips dir="rd"/>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8C265F6A-388A-4B3F-9556-472A4F8D6750}" type="slidenum">
              <a:rPr lang="zh-CN" altLang="en-US"/>
              <a:pPr>
                <a:defRPr/>
              </a:pPr>
              <a:t>‹#›</a:t>
            </a:fld>
            <a:endParaRPr lang="en-US" altLang="zh-CN"/>
          </a:p>
        </p:txBody>
      </p:sp>
    </p:spTree>
    <p:extLst>
      <p:ext uri="{BB962C8B-B14F-4D97-AF65-F5344CB8AC3E}">
        <p14:creationId xmlns:p14="http://schemas.microsoft.com/office/powerpoint/2010/main" val="2019832905"/>
      </p:ext>
    </p:extLst>
  </p:cSld>
  <p:clrMapOvr>
    <a:masterClrMapping/>
  </p:clrMapOvr>
  <p:transition>
    <p:strips dir="rd"/>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a:ln/>
        </p:spPr>
        <p:txBody>
          <a:bodyPr/>
          <a:lstStyle>
            <a:lvl1pPr>
              <a:defRPr/>
            </a:lvl1pPr>
          </a:lstStyle>
          <a:p>
            <a:pPr>
              <a:defRPr/>
            </a:pPr>
            <a:fld id="{A00E00E6-8D76-4DD8-B6E7-6B156B81D3AF}" type="slidenum">
              <a:rPr lang="zh-CN" altLang="en-US"/>
              <a:pPr>
                <a:defRPr/>
              </a:pPr>
              <a:t>‹#›</a:t>
            </a:fld>
            <a:endParaRPr lang="en-US" altLang="zh-CN"/>
          </a:p>
        </p:txBody>
      </p:sp>
    </p:spTree>
    <p:extLst>
      <p:ext uri="{BB962C8B-B14F-4D97-AF65-F5344CB8AC3E}">
        <p14:creationId xmlns:p14="http://schemas.microsoft.com/office/powerpoint/2010/main" val="1124431636"/>
      </p:ext>
    </p:extLst>
  </p:cSld>
  <p:clrMapOvr>
    <a:masterClrMapping/>
  </p:clrMapOvr>
  <p:transition>
    <p:strips dir="rd"/>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a:ln/>
        </p:spPr>
        <p:txBody>
          <a:bodyPr/>
          <a:lstStyle>
            <a:lvl1pPr>
              <a:defRPr/>
            </a:lvl1pPr>
          </a:lstStyle>
          <a:p>
            <a:pPr>
              <a:defRPr/>
            </a:pPr>
            <a:fld id="{45E45EA3-C392-4AE5-B73F-4BD32DF67F6F}" type="slidenum">
              <a:rPr lang="zh-CN" altLang="en-US"/>
              <a:pPr>
                <a:defRPr/>
              </a:pPr>
              <a:t>‹#›</a:t>
            </a:fld>
            <a:endParaRPr lang="en-US" altLang="zh-CN"/>
          </a:p>
        </p:txBody>
      </p:sp>
    </p:spTree>
    <p:extLst>
      <p:ext uri="{BB962C8B-B14F-4D97-AF65-F5344CB8AC3E}">
        <p14:creationId xmlns:p14="http://schemas.microsoft.com/office/powerpoint/2010/main" val="362370500"/>
      </p:ext>
    </p:extLst>
  </p:cSld>
  <p:clrMapOvr>
    <a:masterClrMapping/>
  </p:clrMapOvr>
  <p:transition>
    <p:strips dir="rd"/>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63644E24-EE15-480E-8F9D-48DFDD2A060A}" type="slidenum">
              <a:rPr lang="zh-CN" altLang="en-US"/>
              <a:pPr>
                <a:defRPr/>
              </a:pPr>
              <a:t>‹#›</a:t>
            </a:fld>
            <a:endParaRPr lang="en-US" altLang="zh-CN"/>
          </a:p>
        </p:txBody>
      </p:sp>
    </p:spTree>
    <p:extLst>
      <p:ext uri="{BB962C8B-B14F-4D97-AF65-F5344CB8AC3E}">
        <p14:creationId xmlns:p14="http://schemas.microsoft.com/office/powerpoint/2010/main" val="1139139963"/>
      </p:ext>
    </p:extLst>
  </p:cSld>
  <p:clrMapOvr>
    <a:masterClrMapping/>
  </p:clrMapOvr>
  <p:transition>
    <p:strips dir="rd"/>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1EC1C1A0-717C-4DC7-B374-B349E1C28816}" type="slidenum">
              <a:rPr lang="zh-CN" altLang="en-US"/>
              <a:pPr>
                <a:defRPr/>
              </a:pPr>
              <a:t>‹#›</a:t>
            </a:fld>
            <a:endParaRPr lang="en-US" altLang="zh-CN"/>
          </a:p>
        </p:txBody>
      </p:sp>
    </p:spTree>
    <p:extLst>
      <p:ext uri="{BB962C8B-B14F-4D97-AF65-F5344CB8AC3E}">
        <p14:creationId xmlns:p14="http://schemas.microsoft.com/office/powerpoint/2010/main" val="3453254520"/>
      </p:ext>
    </p:extLst>
  </p:cSld>
  <p:clrMapOvr>
    <a:masterClrMapping/>
  </p:clrMapOvr>
  <p:transition>
    <p:strips dir="rd"/>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F5DBD841-725A-40BC-AF2A-3D0A453BFC8E}" type="slidenum">
              <a:rPr lang="zh-CN" altLang="en-US"/>
              <a:pPr>
                <a:defRPr/>
              </a:pPr>
              <a:t>‹#›</a:t>
            </a:fld>
            <a:endParaRPr lang="en-US" altLang="zh-CN"/>
          </a:p>
        </p:txBody>
      </p:sp>
    </p:spTree>
    <p:extLst>
      <p:ext uri="{BB962C8B-B14F-4D97-AF65-F5344CB8AC3E}">
        <p14:creationId xmlns:p14="http://schemas.microsoft.com/office/powerpoint/2010/main" val="4253638071"/>
      </p:ext>
    </p:extLst>
  </p:cSld>
  <p:clrMapOvr>
    <a:masterClrMapping/>
  </p:clrMapOvr>
  <p:transition>
    <p:strips dir="rd"/>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C1A64C48-7F10-472C-B86A-B76C9DDD5134}" type="slidenum">
              <a:rPr lang="zh-CN" altLang="en-US"/>
              <a:pPr>
                <a:defRPr/>
              </a:pPr>
              <a:t>‹#›</a:t>
            </a:fld>
            <a:endParaRPr lang="en-US" altLang="zh-CN"/>
          </a:p>
        </p:txBody>
      </p:sp>
    </p:spTree>
    <p:extLst>
      <p:ext uri="{BB962C8B-B14F-4D97-AF65-F5344CB8AC3E}">
        <p14:creationId xmlns:p14="http://schemas.microsoft.com/office/powerpoint/2010/main" val="3961388246"/>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66029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90DF3DBC-E3B8-49F4-9FFA-0C926E1C3EB9}" type="slidenum">
              <a:rPr lang="zh-CN" altLang="en-US"/>
              <a:pPr>
                <a:defRPr/>
              </a:pPr>
              <a:t>‹#›</a:t>
            </a:fld>
            <a:endParaRPr lang="en-US" altLang="zh-CN"/>
          </a:p>
        </p:txBody>
      </p:sp>
    </p:spTree>
    <p:extLst>
      <p:ext uri="{BB962C8B-B14F-4D97-AF65-F5344CB8AC3E}">
        <p14:creationId xmlns:p14="http://schemas.microsoft.com/office/powerpoint/2010/main" val="1795675078"/>
      </p:ext>
    </p:extLst>
  </p:cSld>
  <p:clrMapOvr>
    <a:masterClrMapping/>
  </p:clrMapOvr>
  <p:transition>
    <p:strips dir="rd"/>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1936221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106009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8041739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BD2A133-D83A-4391-B47E-1E1832E47301}" type="slidenum">
              <a:rPr lang="en-US" altLang="zh-CN"/>
              <a:pPr>
                <a:defRPr/>
              </a:pPr>
              <a:t>‹#›</a:t>
            </a:fld>
            <a:endParaRPr lang="en-US" altLang="zh-CN"/>
          </a:p>
        </p:txBody>
      </p:sp>
    </p:spTree>
    <p:extLst>
      <p:ext uri="{BB962C8B-B14F-4D97-AF65-F5344CB8AC3E}">
        <p14:creationId xmlns:p14="http://schemas.microsoft.com/office/powerpoint/2010/main" val="9444532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A80FEB-1B37-46FB-B3F2-9E5208C4645E}" type="slidenum">
              <a:rPr lang="en-US" altLang="zh-CN"/>
              <a:pPr>
                <a:defRPr/>
              </a:pPr>
              <a:t>‹#›</a:t>
            </a:fld>
            <a:endParaRPr lang="en-US" altLang="zh-CN"/>
          </a:p>
        </p:txBody>
      </p:sp>
    </p:spTree>
    <p:extLst>
      <p:ext uri="{BB962C8B-B14F-4D97-AF65-F5344CB8AC3E}">
        <p14:creationId xmlns:p14="http://schemas.microsoft.com/office/powerpoint/2010/main" val="364409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CA6ABD3-C11E-4BB7-A4B1-7719EC948C6A}" type="slidenum">
              <a:rPr lang="en-US" altLang="zh-CN"/>
              <a:pPr>
                <a:defRPr/>
              </a:pPr>
              <a:t>‹#›</a:t>
            </a:fld>
            <a:endParaRPr lang="en-US" altLang="zh-CN"/>
          </a:p>
        </p:txBody>
      </p:sp>
    </p:spTree>
    <p:extLst>
      <p:ext uri="{BB962C8B-B14F-4D97-AF65-F5344CB8AC3E}">
        <p14:creationId xmlns:p14="http://schemas.microsoft.com/office/powerpoint/2010/main" val="34889042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447800"/>
            <a:ext cx="4191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47800"/>
            <a:ext cx="4191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844EEB1-B98B-4CCA-8EE9-185EBCFF4ECB}" type="slidenum">
              <a:rPr lang="en-US" altLang="zh-CN"/>
              <a:pPr>
                <a:defRPr/>
              </a:pPr>
              <a:t>‹#›</a:t>
            </a:fld>
            <a:endParaRPr lang="en-US" altLang="zh-CN"/>
          </a:p>
        </p:txBody>
      </p:sp>
    </p:spTree>
    <p:extLst>
      <p:ext uri="{BB962C8B-B14F-4D97-AF65-F5344CB8AC3E}">
        <p14:creationId xmlns:p14="http://schemas.microsoft.com/office/powerpoint/2010/main" val="37531256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7A0305A-E310-49BE-A31F-3F8608537B84}" type="slidenum">
              <a:rPr lang="en-US" altLang="zh-CN"/>
              <a:pPr>
                <a:defRPr/>
              </a:pPr>
              <a:t>‹#›</a:t>
            </a:fld>
            <a:endParaRPr lang="en-US" altLang="zh-CN"/>
          </a:p>
        </p:txBody>
      </p:sp>
    </p:spTree>
    <p:extLst>
      <p:ext uri="{BB962C8B-B14F-4D97-AF65-F5344CB8AC3E}">
        <p14:creationId xmlns:p14="http://schemas.microsoft.com/office/powerpoint/2010/main" val="40045099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0533EC1-208B-44AA-87DA-A610D44031A0}" type="slidenum">
              <a:rPr lang="en-US" altLang="zh-CN"/>
              <a:pPr>
                <a:defRPr/>
              </a:pPr>
              <a:t>‹#›</a:t>
            </a:fld>
            <a:endParaRPr lang="en-US" altLang="zh-CN"/>
          </a:p>
        </p:txBody>
      </p:sp>
    </p:spTree>
    <p:extLst>
      <p:ext uri="{BB962C8B-B14F-4D97-AF65-F5344CB8AC3E}">
        <p14:creationId xmlns:p14="http://schemas.microsoft.com/office/powerpoint/2010/main" val="406724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0B65232A-3150-4C8F-A109-06D2BDC520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74704651"/>
      </p:ext>
    </p:extLst>
  </p:cSld>
  <p:clrMapOvr>
    <a:masterClrMapping/>
  </p:clrMapOvr>
  <p:transition>
    <p:strips dir="rd"/>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A8497C2-5491-48EC-8AEB-39DFF7235D51}" type="slidenum">
              <a:rPr lang="en-US" altLang="zh-CN"/>
              <a:pPr>
                <a:defRPr/>
              </a:pPr>
              <a:t>‹#›</a:t>
            </a:fld>
            <a:endParaRPr lang="en-US" altLang="zh-CN"/>
          </a:p>
        </p:txBody>
      </p:sp>
    </p:spTree>
    <p:extLst>
      <p:ext uri="{BB962C8B-B14F-4D97-AF65-F5344CB8AC3E}">
        <p14:creationId xmlns:p14="http://schemas.microsoft.com/office/powerpoint/2010/main" val="16076383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7D1116C-394F-4702-A23D-524BC707EC47}" type="slidenum">
              <a:rPr lang="en-US" altLang="zh-CN"/>
              <a:pPr>
                <a:defRPr/>
              </a:pPr>
              <a:t>‹#›</a:t>
            </a:fld>
            <a:endParaRPr lang="en-US" altLang="zh-CN"/>
          </a:p>
        </p:txBody>
      </p:sp>
    </p:spTree>
    <p:extLst>
      <p:ext uri="{BB962C8B-B14F-4D97-AF65-F5344CB8AC3E}">
        <p14:creationId xmlns:p14="http://schemas.microsoft.com/office/powerpoint/2010/main" val="14474043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49CC31C-5E0E-4F6A-84A6-84AAFFB0C3E5}" type="slidenum">
              <a:rPr lang="en-US" altLang="zh-CN"/>
              <a:pPr>
                <a:defRPr/>
              </a:pPr>
              <a:t>‹#›</a:t>
            </a:fld>
            <a:endParaRPr lang="en-US" altLang="zh-CN"/>
          </a:p>
        </p:txBody>
      </p:sp>
    </p:spTree>
    <p:extLst>
      <p:ext uri="{BB962C8B-B14F-4D97-AF65-F5344CB8AC3E}">
        <p14:creationId xmlns:p14="http://schemas.microsoft.com/office/powerpoint/2010/main" val="9335264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44D6FD-B5A3-45AD-BC6E-D92070FBF670}" type="slidenum">
              <a:rPr lang="en-US" altLang="zh-CN"/>
              <a:pPr>
                <a:defRPr/>
              </a:pPr>
              <a:t>‹#›</a:t>
            </a:fld>
            <a:endParaRPr lang="en-US" altLang="zh-CN"/>
          </a:p>
        </p:txBody>
      </p:sp>
    </p:spTree>
    <p:extLst>
      <p:ext uri="{BB962C8B-B14F-4D97-AF65-F5344CB8AC3E}">
        <p14:creationId xmlns:p14="http://schemas.microsoft.com/office/powerpoint/2010/main" val="32553972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0"/>
            <a:ext cx="21336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0"/>
            <a:ext cx="62484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CFD7501-FAFF-4974-8F1B-D9A52CF6DD16}" type="slidenum">
              <a:rPr lang="en-US" altLang="zh-CN"/>
              <a:pPr>
                <a:defRPr/>
              </a:pPr>
              <a:t>‹#›</a:t>
            </a:fld>
            <a:endParaRPr lang="en-US" altLang="zh-CN"/>
          </a:p>
        </p:txBody>
      </p:sp>
    </p:spTree>
    <p:extLst>
      <p:ext uri="{BB962C8B-B14F-4D97-AF65-F5344CB8AC3E}">
        <p14:creationId xmlns:p14="http://schemas.microsoft.com/office/powerpoint/2010/main" val="301946970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3E460D1-C569-4ED7-872E-541DD4DDB846}" type="datetimeFigureOut">
              <a:rPr lang="zh-CN" altLang="en-US"/>
              <a:pPr>
                <a:defRPr/>
              </a:pPr>
              <a:t>2025/4/16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26BA99-17B0-4B9F-95E6-1A9F18AD4496}" type="slidenum">
              <a:rPr lang="zh-CN" altLang="en-US"/>
              <a:pPr>
                <a:defRPr/>
              </a:pPr>
              <a:t>‹#›</a:t>
            </a:fld>
            <a:endParaRPr lang="zh-CN" altLang="en-US"/>
          </a:p>
        </p:txBody>
      </p:sp>
    </p:spTree>
    <p:extLst>
      <p:ext uri="{BB962C8B-B14F-4D97-AF65-F5344CB8AC3E}">
        <p14:creationId xmlns:p14="http://schemas.microsoft.com/office/powerpoint/2010/main" val="29405570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CC03BF6-BB84-4102-8D88-36D5BC2A9249}" type="datetimeFigureOut">
              <a:rPr lang="zh-CN" altLang="en-US"/>
              <a:pPr>
                <a:defRPr/>
              </a:pPr>
              <a:t>2025/4/16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DBBF067-E387-4927-A88D-2060A0DE31CD}" type="slidenum">
              <a:rPr lang="zh-CN" altLang="en-US"/>
              <a:pPr>
                <a:defRPr/>
              </a:pPr>
              <a:t>‹#›</a:t>
            </a:fld>
            <a:endParaRPr lang="zh-CN" altLang="en-US"/>
          </a:p>
        </p:txBody>
      </p:sp>
    </p:spTree>
    <p:extLst>
      <p:ext uri="{BB962C8B-B14F-4D97-AF65-F5344CB8AC3E}">
        <p14:creationId xmlns:p14="http://schemas.microsoft.com/office/powerpoint/2010/main" val="126890912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4603CED-4E05-4FC8-A8B6-3EBF74182393}" type="datetimeFigureOut">
              <a:rPr lang="zh-CN" altLang="en-US"/>
              <a:pPr>
                <a:defRPr/>
              </a:pPr>
              <a:t>2025/4/16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C88FF0F-0032-4F28-8637-B47CB9DF95C9}" type="slidenum">
              <a:rPr lang="zh-CN" altLang="en-US"/>
              <a:pPr>
                <a:defRPr/>
              </a:pPr>
              <a:t>‹#›</a:t>
            </a:fld>
            <a:endParaRPr lang="zh-CN" altLang="en-US"/>
          </a:p>
        </p:txBody>
      </p:sp>
    </p:spTree>
    <p:extLst>
      <p:ext uri="{BB962C8B-B14F-4D97-AF65-F5344CB8AC3E}">
        <p14:creationId xmlns:p14="http://schemas.microsoft.com/office/powerpoint/2010/main" val="1826539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F11156A-15F2-406B-82FB-911C69BD05F1}" type="datetimeFigureOut">
              <a:rPr lang="zh-CN" altLang="en-US"/>
              <a:pPr>
                <a:defRPr/>
              </a:pPr>
              <a:t>2025/4/16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57A8E20-26A8-4B07-8F23-6D5268974AE4}" type="slidenum">
              <a:rPr lang="zh-CN" altLang="en-US"/>
              <a:pPr>
                <a:defRPr/>
              </a:pPr>
              <a:t>‹#›</a:t>
            </a:fld>
            <a:endParaRPr lang="zh-CN" altLang="en-US"/>
          </a:p>
        </p:txBody>
      </p:sp>
    </p:spTree>
    <p:extLst>
      <p:ext uri="{BB962C8B-B14F-4D97-AF65-F5344CB8AC3E}">
        <p14:creationId xmlns:p14="http://schemas.microsoft.com/office/powerpoint/2010/main" val="309705099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8"/>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1"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4FD558F-0E87-481B-874C-7AFFF423208C}" type="datetimeFigureOut">
              <a:rPr lang="zh-CN" altLang="en-US"/>
              <a:pPr>
                <a:defRPr/>
              </a:pPr>
              <a:t>2025/4/16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ABF018D-ED22-4CF4-9DE3-C083FF93B546}" type="slidenum">
              <a:rPr lang="zh-CN" altLang="en-US"/>
              <a:pPr>
                <a:defRPr/>
              </a:pPr>
              <a:t>‹#›</a:t>
            </a:fld>
            <a:endParaRPr lang="zh-CN" altLang="en-US"/>
          </a:p>
        </p:txBody>
      </p:sp>
    </p:spTree>
    <p:extLst>
      <p:ext uri="{BB962C8B-B14F-4D97-AF65-F5344CB8AC3E}">
        <p14:creationId xmlns:p14="http://schemas.microsoft.com/office/powerpoint/2010/main" val="878908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A245B04-E47B-42E5-B870-6728BEAE4A8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34144993"/>
      </p:ext>
    </p:extLst>
  </p:cSld>
  <p:clrMapOvr>
    <a:masterClrMapping/>
  </p:clrMapOvr>
  <p:transition>
    <p:strips dir="rd"/>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86A4F00-A8EE-4543-B50D-FCF7B29C51A3}" type="datetimeFigureOut">
              <a:rPr lang="zh-CN" altLang="en-US"/>
              <a:pPr>
                <a:defRPr/>
              </a:pPr>
              <a:t>2025/4/16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3EEFCAA-288A-4581-B414-8E81D3E2FF8E}" type="slidenum">
              <a:rPr lang="zh-CN" altLang="en-US"/>
              <a:pPr>
                <a:defRPr/>
              </a:pPr>
              <a:t>‹#›</a:t>
            </a:fld>
            <a:endParaRPr lang="zh-CN" altLang="en-US"/>
          </a:p>
        </p:txBody>
      </p:sp>
    </p:spTree>
    <p:extLst>
      <p:ext uri="{BB962C8B-B14F-4D97-AF65-F5344CB8AC3E}">
        <p14:creationId xmlns:p14="http://schemas.microsoft.com/office/powerpoint/2010/main" val="314213505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B4D217E-8CAB-4E19-AA35-DB385A7C98F3}" type="datetimeFigureOut">
              <a:rPr lang="zh-CN" altLang="en-US"/>
              <a:pPr>
                <a:defRPr/>
              </a:pPr>
              <a:t>2025/4/16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27C15A8-45A1-4F27-B4E7-57CD76FAC5F8}" type="slidenum">
              <a:rPr lang="zh-CN" altLang="en-US"/>
              <a:pPr>
                <a:defRPr/>
              </a:pPr>
              <a:t>‹#›</a:t>
            </a:fld>
            <a:endParaRPr lang="zh-CN" altLang="en-US"/>
          </a:p>
        </p:txBody>
      </p:sp>
      <p:sp>
        <p:nvSpPr>
          <p:cNvPr id="5" name="矩形 4"/>
          <p:cNvSpPr/>
          <p:nvPr userDrawn="1"/>
        </p:nvSpPr>
        <p:spPr>
          <a:xfrm>
            <a:off x="0" y="1017588"/>
            <a:ext cx="9144000" cy="34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buFont typeface="Arial" panose="020B0604020202020204" pitchFamily="34" charset="0"/>
              <a:buNone/>
              <a:defRPr/>
            </a:pPr>
            <a:endParaRPr lang="zh-CN" altLang="en-US" sz="1350">
              <a:solidFill>
                <a:prstClr val="white"/>
              </a:solidFill>
            </a:endParaRPr>
          </a:p>
        </p:txBody>
      </p:sp>
      <p:pic>
        <p:nvPicPr>
          <p:cNvPr id="6" name="Picture 2" descr="http://aia.hust.edu.cn/images/logoaut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81775" y="406400"/>
            <a:ext cx="2395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userDrawn="1"/>
        </p:nvSpPr>
        <p:spPr bwMode="auto">
          <a:xfrm>
            <a:off x="0" y="160338"/>
            <a:ext cx="61722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4213">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ts val="1350"/>
              </a:spcBef>
              <a:buFont typeface="Arial" panose="020B0604020202020204" pitchFamily="34" charset="0"/>
              <a:buNone/>
            </a:pPr>
            <a:r>
              <a:rPr kumimoji="1" lang="zh-CN" altLang="en-US" sz="33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12488437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74C0D81-B790-4F43-B733-7CBBD6DFCDD3}" type="datetimeFigureOut">
              <a:rPr lang="zh-CN" altLang="en-US"/>
              <a:pPr>
                <a:defRPr/>
              </a:pPr>
              <a:t>2025/4/16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A9235AD-C670-458A-8200-BE50F39C8D1B}" type="slidenum">
              <a:rPr lang="zh-CN" altLang="en-US"/>
              <a:pPr>
                <a:defRPr/>
              </a:pPr>
              <a:t>‹#›</a:t>
            </a:fld>
            <a:endParaRPr lang="zh-CN" altLang="en-US"/>
          </a:p>
        </p:txBody>
      </p:sp>
    </p:spTree>
    <p:extLst>
      <p:ext uri="{BB962C8B-B14F-4D97-AF65-F5344CB8AC3E}">
        <p14:creationId xmlns:p14="http://schemas.microsoft.com/office/powerpoint/2010/main" val="256725489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8"/>
            <a:ext cx="4629150" cy="4873625"/>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7AA68AD-9DB0-40D3-9AAA-9E3837526C2B}" type="datetimeFigureOut">
              <a:rPr lang="zh-CN" altLang="en-US"/>
              <a:pPr>
                <a:defRPr/>
              </a:pPr>
              <a:t>2025/4/16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72A2B97-880F-4DF2-81D1-68AD5A214980}" type="slidenum">
              <a:rPr lang="zh-CN" altLang="en-US"/>
              <a:pPr>
                <a:defRPr/>
              </a:pPr>
              <a:t>‹#›</a:t>
            </a:fld>
            <a:endParaRPr lang="zh-CN" altLang="en-US"/>
          </a:p>
        </p:txBody>
      </p:sp>
    </p:spTree>
    <p:extLst>
      <p:ext uri="{BB962C8B-B14F-4D97-AF65-F5344CB8AC3E}">
        <p14:creationId xmlns:p14="http://schemas.microsoft.com/office/powerpoint/2010/main" val="28012542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5EDD062-B8A2-4468-9ABF-349B71C861A3}" type="datetimeFigureOut">
              <a:rPr lang="zh-CN" altLang="en-US"/>
              <a:pPr>
                <a:defRPr/>
              </a:pPr>
              <a:t>2025/4/16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F8B9127-0901-4CCE-A0AC-9646D3E8A6F0}" type="slidenum">
              <a:rPr lang="zh-CN" altLang="en-US"/>
              <a:pPr>
                <a:defRPr/>
              </a:pPr>
              <a:t>‹#›</a:t>
            </a:fld>
            <a:endParaRPr lang="zh-CN" altLang="en-US"/>
          </a:p>
        </p:txBody>
      </p:sp>
    </p:spTree>
    <p:extLst>
      <p:ext uri="{BB962C8B-B14F-4D97-AF65-F5344CB8AC3E}">
        <p14:creationId xmlns:p14="http://schemas.microsoft.com/office/powerpoint/2010/main" val="3689242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1"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5E92C85-2E70-4D7C-952F-B6F8C501FF04}" type="datetimeFigureOut">
              <a:rPr lang="zh-CN" altLang="en-US"/>
              <a:pPr>
                <a:defRPr/>
              </a:pPr>
              <a:t>2025/4/16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7C86A4-BB59-43FF-8E87-ECEA5A4FEB44}" type="slidenum">
              <a:rPr lang="zh-CN" altLang="en-US"/>
              <a:pPr>
                <a:defRPr/>
              </a:pPr>
              <a:t>‹#›</a:t>
            </a:fld>
            <a:endParaRPr lang="zh-CN" altLang="en-US"/>
          </a:p>
        </p:txBody>
      </p:sp>
    </p:spTree>
    <p:extLst>
      <p:ext uri="{BB962C8B-B14F-4D97-AF65-F5344CB8AC3E}">
        <p14:creationId xmlns:p14="http://schemas.microsoft.com/office/powerpoint/2010/main" val="3800916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C260DF6D-2F31-44DB-945E-272F1AC64DA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54855449"/>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BD92C4DB-D8DB-4EDB-9F43-0CF12B6C25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02397645"/>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4C1B60F8-B749-4E5A-85C4-ACD349805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53412484"/>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A245B04-E47B-42E5-B870-6728BEAE4A8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39028086"/>
      </p:ext>
    </p:extLst>
  </p:cSld>
  <p:clrMapOvr>
    <a:masterClrMapping/>
  </p:clrMapOvr>
  <p:transition>
    <p:strips dir="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fld id="{530AEA1C-7FC5-4D21-A8B6-DCD2D111DB8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79421642"/>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fld id="{DBC7A4E3-1B01-4564-8421-32C2EEAA0AD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69751890"/>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E0FF0F7F-53D3-4871-B5FF-147D5325935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8665016"/>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75799948-C3E6-4660-8210-93D386A2B05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95593079"/>
      </p:ext>
    </p:extLst>
  </p:cSld>
  <p:clrMapOvr>
    <a:masterClrMapping/>
  </p:clrMapOvr>
  <p:transition>
    <p:strips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8CEBE7A-B23B-4756-AE99-AFC716912D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60107751"/>
      </p:ext>
    </p:extLst>
  </p:cSld>
  <p:clrMapOvr>
    <a:masterClrMapping/>
  </p:clrMapOvr>
  <p:transition>
    <p:strips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58AD3F6B-1B93-430C-BBA0-5A461A58803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69693087"/>
      </p:ext>
    </p:extLst>
  </p:cSld>
  <p:clrMapOvr>
    <a:masterClrMapping/>
  </p:clrMapOvr>
  <p:transition>
    <p:strips dir="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51877E4B-FE37-498D-BD76-EFA3E2A4CBC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79372847"/>
      </p:ext>
    </p:extLst>
  </p:cSld>
  <p:clrMapOvr>
    <a:masterClrMapping/>
  </p:clrMapOvr>
  <p:transition>
    <p:strips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06344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07463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0B65232A-3150-4C8F-A109-06D2BDC520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24884438"/>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C260DF6D-2F31-44DB-945E-272F1AC64DA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6211271"/>
      </p:ext>
    </p:extLst>
  </p:cSld>
  <p:clrMapOvr>
    <a:masterClrMapping/>
  </p:clrMapOvr>
  <p:transition>
    <p:strips dir="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A245B04-E47B-42E5-B870-6728BEAE4A8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27409743"/>
      </p:ext>
    </p:extLst>
  </p:cSld>
  <p:clrMapOvr>
    <a:masterClrMapping/>
  </p:clrMapOvr>
  <p:transition>
    <p:strips dir="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C260DF6D-2F31-44DB-945E-272F1AC64DA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47805320"/>
      </p:ext>
    </p:extLst>
  </p:cSld>
  <p:clrMapOvr>
    <a:masterClrMapping/>
  </p:clrMapOvr>
  <p:transition>
    <p:strips dir="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BD92C4DB-D8DB-4EDB-9F43-0CF12B6C25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91844034"/>
      </p:ext>
    </p:extLst>
  </p:cSld>
  <p:clrMapOvr>
    <a:masterClrMapping/>
  </p:clrMapOvr>
  <p:transition>
    <p:strips dir="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4C1B60F8-B749-4E5A-85C4-ACD349805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90587621"/>
      </p:ext>
    </p:extLst>
  </p:cSld>
  <p:clrMapOvr>
    <a:masterClrMapping/>
  </p:clrMapOvr>
  <p:transition>
    <p:strips dir="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fld id="{530AEA1C-7FC5-4D21-A8B6-DCD2D111DB8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62370883"/>
      </p:ext>
    </p:extLst>
  </p:cSld>
  <p:clrMapOvr>
    <a:masterClrMapping/>
  </p:clrMapOvr>
  <p:transition>
    <p:strips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fld id="{DBC7A4E3-1B01-4564-8421-32C2EEAA0AD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81182737"/>
      </p:ext>
    </p:extLst>
  </p:cSld>
  <p:clrMapOvr>
    <a:masterClrMapping/>
  </p:clrMapOvr>
  <p:transition>
    <p:strips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E0FF0F7F-53D3-4871-B5FF-147D5325935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67111356"/>
      </p:ext>
    </p:extLst>
  </p:cSld>
  <p:clrMapOvr>
    <a:masterClrMapping/>
  </p:clrMapOvr>
  <p:transition>
    <p:strips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75799948-C3E6-4660-8210-93D386A2B05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81434571"/>
      </p:ext>
    </p:extLst>
  </p:cSld>
  <p:clrMapOvr>
    <a:masterClrMapping/>
  </p:clrMapOvr>
  <p:transition>
    <p:strips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8CEBE7A-B23B-4756-AE99-AFC716912D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55990837"/>
      </p:ext>
    </p:extLst>
  </p:cSld>
  <p:clrMapOvr>
    <a:masterClrMapping/>
  </p:clrMapOvr>
  <p:transition>
    <p:strips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58AD3F6B-1B93-430C-BBA0-5A461A58803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50295332"/>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BD92C4DB-D8DB-4EDB-9F43-0CF12B6C25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50876837"/>
      </p:ext>
    </p:extLst>
  </p:cSld>
  <p:clrMapOvr>
    <a:masterClrMapping/>
  </p:clrMapOvr>
  <p:transition>
    <p:strips dir="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51877E4B-FE37-498D-BD76-EFA3E2A4CBC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62269163"/>
      </p:ext>
    </p:extLst>
  </p:cSld>
  <p:clrMapOvr>
    <a:masterClrMapping/>
  </p:clrMapOvr>
  <p:transition>
    <p:strips dir="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4585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71155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0B65232A-3150-4C8F-A109-06D2BDC520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98544245"/>
      </p:ext>
    </p:extLst>
  </p:cSld>
  <p:clrMapOvr>
    <a:masterClrMapping/>
  </p:clrMapOvr>
  <p:transition>
    <p:strips dir="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A245B04-E47B-42E5-B870-6728BEAE4A8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16606892"/>
      </p:ext>
    </p:extLst>
  </p:cSld>
  <p:clrMapOvr>
    <a:masterClrMapping/>
  </p:clrMapOvr>
  <p:transition>
    <p:strips dir="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C260DF6D-2F31-44DB-945E-272F1AC64DA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92439589"/>
      </p:ext>
    </p:extLst>
  </p:cSld>
  <p:clrMapOvr>
    <a:masterClrMapping/>
  </p:clrMapOvr>
  <p:transition>
    <p:strips dir="rd"/>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BD92C4DB-D8DB-4EDB-9F43-0CF12B6C25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44440843"/>
      </p:ext>
    </p:extLst>
  </p:cSld>
  <p:clrMapOvr>
    <a:masterClrMapping/>
  </p:clrMapOvr>
  <p:transition>
    <p:strips dir="rd"/>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4C1B60F8-B749-4E5A-85C4-ACD349805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58995422"/>
      </p:ext>
    </p:extLst>
  </p:cSld>
  <p:clrMapOvr>
    <a:masterClrMapping/>
  </p:clrMapOvr>
  <p:transition>
    <p:strips dir="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fld id="{530AEA1C-7FC5-4D21-A8B6-DCD2D111DB8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7489137"/>
      </p:ext>
    </p:extLst>
  </p:cSld>
  <p:clrMapOvr>
    <a:masterClrMapping/>
  </p:clrMapOvr>
  <p:transition>
    <p:strips dir="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fld id="{DBC7A4E3-1B01-4564-8421-32C2EEAA0AD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35046314"/>
      </p:ext>
    </p:extLst>
  </p:cSld>
  <p:clrMapOvr>
    <a:masterClrMapping/>
  </p:clrMapOvr>
  <p:transition>
    <p:strips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4C1B60F8-B749-4E5A-85C4-ACD349805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19624396"/>
      </p:ext>
    </p:extLst>
  </p:cSld>
  <p:clrMapOvr>
    <a:masterClrMapping/>
  </p:clrMapOvr>
  <p:transition>
    <p:strips dir="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E0FF0F7F-53D3-4871-B5FF-147D5325935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37495804"/>
      </p:ext>
    </p:extLst>
  </p:cSld>
  <p:clrMapOvr>
    <a:masterClrMapping/>
  </p:clrMapOvr>
  <p:transition>
    <p:strips dir="rd"/>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75799948-C3E6-4660-8210-93D386A2B05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00263227"/>
      </p:ext>
    </p:extLst>
  </p:cSld>
  <p:clrMapOvr>
    <a:masterClrMapping/>
  </p:clrMapOvr>
  <p:transition>
    <p:strips dir="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8CEBE7A-B23B-4756-AE99-AFC716912D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59056260"/>
      </p:ext>
    </p:extLst>
  </p:cSld>
  <p:clrMapOvr>
    <a:masterClrMapping/>
  </p:clrMapOvr>
  <p:transition>
    <p:strips dir="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58AD3F6B-1B93-430C-BBA0-5A461A58803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22314421"/>
      </p:ext>
    </p:extLst>
  </p:cSld>
  <p:clrMapOvr>
    <a:masterClrMapping/>
  </p:clrMapOvr>
  <p:transition>
    <p:strips dir="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51877E4B-FE37-498D-BD76-EFA3E2A4CBC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08815031"/>
      </p:ext>
    </p:extLst>
  </p:cSld>
  <p:clrMapOvr>
    <a:masterClrMapping/>
  </p:clrMapOvr>
  <p:transition>
    <p:strips dir="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1026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8491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0B65232A-3150-4C8F-A109-06D2BDC520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38941434"/>
      </p:ext>
    </p:extLst>
  </p:cSld>
  <p:clrMapOvr>
    <a:masterClrMapping/>
  </p:clrMapOvr>
  <p:transition>
    <p:strips dir="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A245B04-E47B-42E5-B870-6728BEAE4A8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0235732"/>
      </p:ext>
    </p:extLst>
  </p:cSld>
  <p:clrMapOvr>
    <a:masterClrMapping/>
  </p:clrMapOvr>
  <p:transition>
    <p:strips dir="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C260DF6D-2F31-44DB-945E-272F1AC64DA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09760392"/>
      </p:ext>
    </p:extLst>
  </p:cSld>
  <p:clrMapOvr>
    <a:masterClrMapping/>
  </p:clrMapOvr>
  <p:transition>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fld id="{530AEA1C-7FC5-4D21-A8B6-DCD2D111DB8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6118369"/>
      </p:ext>
    </p:extLst>
  </p:cSld>
  <p:clrMapOvr>
    <a:masterClrMapping/>
  </p:clrMapOvr>
  <p:transition>
    <p:strips dir="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BD92C4DB-D8DB-4EDB-9F43-0CF12B6C25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87385566"/>
      </p:ext>
    </p:extLst>
  </p:cSld>
  <p:clrMapOvr>
    <a:masterClrMapping/>
  </p:clrMapOvr>
  <p:transition>
    <p:strips dir="rd"/>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4C1B60F8-B749-4E5A-85C4-ACD349805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244833006"/>
      </p:ext>
    </p:extLst>
  </p:cSld>
  <p:clrMapOvr>
    <a:masterClrMapping/>
  </p:clrMapOvr>
  <p:transition>
    <p:strips dir="rd"/>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fld id="{530AEA1C-7FC5-4D21-A8B6-DCD2D111DB8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9503072"/>
      </p:ext>
    </p:extLst>
  </p:cSld>
  <p:clrMapOvr>
    <a:masterClrMapping/>
  </p:clrMapOvr>
  <p:transition>
    <p:strips dir="rd"/>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fld id="{DBC7A4E3-1B01-4564-8421-32C2EEAA0AD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37725359"/>
      </p:ext>
    </p:extLst>
  </p:cSld>
  <p:clrMapOvr>
    <a:masterClrMapping/>
  </p:clrMapOvr>
  <p:transition>
    <p:strips dir="rd"/>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E0FF0F7F-53D3-4871-B5FF-147D5325935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68748461"/>
      </p:ext>
    </p:extLst>
  </p:cSld>
  <p:clrMapOvr>
    <a:masterClrMapping/>
  </p:clrMapOvr>
  <p:transition>
    <p:strips dir="rd"/>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75799948-C3E6-4660-8210-93D386A2B05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3991892"/>
      </p:ext>
    </p:extLst>
  </p:cSld>
  <p:clrMapOvr>
    <a:masterClrMapping/>
  </p:clrMapOvr>
  <p:transition>
    <p:strips dir="rd"/>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F8CEBE7A-B23B-4756-AE99-AFC716912D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93907026"/>
      </p:ext>
    </p:extLst>
  </p:cSld>
  <p:clrMapOvr>
    <a:masterClrMapping/>
  </p:clrMapOvr>
  <p:transition>
    <p:strips dir="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fld id="{58AD3F6B-1B93-430C-BBA0-5A461A58803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88132209"/>
      </p:ext>
    </p:extLst>
  </p:cSld>
  <p:clrMapOvr>
    <a:masterClrMapping/>
  </p:clrMapOvr>
  <p:transition>
    <p:strips dir="rd"/>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fld id="{51877E4B-FE37-498D-BD76-EFA3E2A4CBC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39144457"/>
      </p:ext>
    </p:extLst>
  </p:cSld>
  <p:clrMapOvr>
    <a:masterClrMapping/>
  </p:clrMapOvr>
  <p:transition>
    <p:strips dir="rd"/>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9449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fld id="{DBC7A4E3-1B01-4564-8421-32C2EEAA0AD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550181252"/>
      </p:ext>
    </p:extLst>
  </p:cSld>
  <p:clrMapOvr>
    <a:masterClrMapping/>
  </p:clrMapOvr>
  <p:transition>
    <p:strips dir="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8336BB5-6EB4-4187-8618-30585191F77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36310967"/>
      </p:ext>
    </p:extLst>
  </p:cSld>
  <p:clrMapOvr>
    <a:masterClrMapping/>
  </p:clrMapOvr>
  <p:transition>
    <p:strips dir="rd"/>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EE17C78-0CE1-424B-84A9-120021CE72F6}"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3705849367"/>
      </p:ext>
    </p:extLst>
  </p:cSld>
  <p:clrMapOvr>
    <a:masterClrMapping/>
  </p:clrMapOvr>
  <p:transition>
    <p:strips dir="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33640728-2D63-46E9-A786-6F679B77880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20622509"/>
      </p:ext>
    </p:extLst>
  </p:cSld>
  <p:clrMapOvr>
    <a:masterClrMapping/>
  </p:clrMapOvr>
  <p:transition>
    <p:strips dir="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B3942853-2529-434F-9FB2-0072A43D9C3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46465904"/>
      </p:ext>
    </p:extLst>
  </p:cSld>
  <p:clrMapOvr>
    <a:masterClrMapping/>
  </p:clrMapOvr>
  <p:transition>
    <p:strips dir="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8C265F6A-388A-4B3F-9556-472A4F8D675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11094003"/>
      </p:ext>
    </p:extLst>
  </p:cSld>
  <p:clrMapOvr>
    <a:masterClrMapping/>
  </p:clrMapOvr>
  <p:transition>
    <p:strips dir="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pPr>
              <a:defRPr/>
            </a:pPr>
            <a:fld id="{A00E00E6-8D76-4DD8-B6E7-6B156B81D3A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61185025"/>
      </p:ext>
    </p:extLst>
  </p:cSld>
  <p:clrMapOvr>
    <a:masterClrMapping/>
  </p:clrMapOvr>
  <p:transition>
    <p:strips dir="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pPr>
              <a:defRPr/>
            </a:pPr>
            <a:fld id="{45E45EA3-C392-4AE5-B73F-4BD32DF67F6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70961180"/>
      </p:ext>
    </p:extLst>
  </p:cSld>
  <p:clrMapOvr>
    <a:masterClrMapping/>
  </p:clrMapOvr>
  <p:transition>
    <p:strips dir="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63644E24-EE15-480E-8F9D-48DFDD2A060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88675895"/>
      </p:ext>
    </p:extLst>
  </p:cSld>
  <p:clrMapOvr>
    <a:masterClrMapping/>
  </p:clrMapOvr>
  <p:transition>
    <p:strips dir="rd"/>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1EC1C1A0-717C-4DC7-B374-B349E1C2881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9956767"/>
      </p:ext>
    </p:extLst>
  </p:cSld>
  <p:clrMapOvr>
    <a:masterClrMapping/>
  </p:clrMapOvr>
  <p:transition>
    <p:strips dir="rd"/>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F5DBD841-725A-40BC-AF2A-3D0A453BFC8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3674249"/>
      </p:ext>
    </p:extLst>
  </p:cSld>
  <p:clrMapOvr>
    <a:masterClrMapping/>
  </p:clrMapOvr>
  <p:transition>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E0FF0F7F-53D3-4871-B5FF-147D5325935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1569550"/>
      </p:ext>
    </p:extLst>
  </p:cSld>
  <p:clrMapOvr>
    <a:masterClrMapping/>
  </p:clrMapOvr>
  <p:transition>
    <p:strips dir="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C1A64C48-7F10-472C-B86A-B76C9DDD51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98644521"/>
      </p:ext>
    </p:extLst>
  </p:cSld>
  <p:clrMapOvr>
    <a:masterClrMapping/>
  </p:clrMapOvr>
  <p:transition>
    <p:strips dir="rd"/>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90DF3DBC-E3B8-49F4-9FFA-0C926E1C3EB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73204121"/>
      </p:ext>
    </p:extLst>
  </p:cSld>
  <p:clrMapOvr>
    <a:masterClrMapping/>
  </p:clrMapOvr>
  <p:transition>
    <p:strips dir="rd"/>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82956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921753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8336BB5-6EB4-4187-8618-30585191F77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13238908"/>
      </p:ext>
    </p:extLst>
  </p:cSld>
  <p:clrMapOvr>
    <a:masterClrMapping/>
  </p:clrMapOvr>
  <p:transition>
    <p:strips dir="rd"/>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EE17C78-0CE1-424B-84A9-120021CE72F6}" type="slidenum">
              <a:rPr lang="zh-CN" altLang="en-US">
                <a:solidFill>
                  <a:srgbClr val="000000"/>
                </a:solidFill>
              </a:rPr>
              <a:pPr>
                <a:defRPr/>
              </a:pPr>
              <a:t>‹#›</a:t>
            </a:fld>
            <a:endParaRPr lang="en-US" altLang="zh-CN" dirty="0">
              <a:solidFill>
                <a:srgbClr val="000000"/>
              </a:solidFill>
            </a:endParaRPr>
          </a:p>
        </p:txBody>
      </p:sp>
    </p:spTree>
    <p:extLst>
      <p:ext uri="{BB962C8B-B14F-4D97-AF65-F5344CB8AC3E}">
        <p14:creationId xmlns:p14="http://schemas.microsoft.com/office/powerpoint/2010/main" val="4126410465"/>
      </p:ext>
    </p:extLst>
  </p:cSld>
  <p:clrMapOvr>
    <a:masterClrMapping/>
  </p:clrMapOvr>
  <p:transition>
    <p:strips dir="rd"/>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33640728-2D63-46E9-A786-6F679B77880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80644386"/>
      </p:ext>
    </p:extLst>
  </p:cSld>
  <p:clrMapOvr>
    <a:masterClrMapping/>
  </p:clrMapOvr>
  <p:transition>
    <p:strips dir="rd"/>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B3942853-2529-434F-9FB2-0072A43D9C3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91165330"/>
      </p:ext>
    </p:extLst>
  </p:cSld>
  <p:clrMapOvr>
    <a:masterClrMapping/>
  </p:clrMapOvr>
  <p:transition>
    <p:strips dir="rd"/>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8C265F6A-388A-4B3F-9556-472A4F8D675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9923665"/>
      </p:ext>
    </p:extLst>
  </p:cSld>
  <p:clrMapOvr>
    <a:masterClrMapping/>
  </p:clrMapOvr>
  <p:transition>
    <p:strips dir="rd"/>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
          <p:cNvSpPr>
            <a:spLocks noGrp="1" noChangeArrowheads="1"/>
          </p:cNvSpPr>
          <p:nvPr>
            <p:ph type="sldNum" sz="quarter" idx="12"/>
          </p:nvPr>
        </p:nvSpPr>
        <p:spPr>
          <a:ln/>
        </p:spPr>
        <p:txBody>
          <a:bodyPr/>
          <a:lstStyle>
            <a:lvl1pPr>
              <a:defRPr/>
            </a:lvl1pPr>
          </a:lstStyle>
          <a:p>
            <a:pPr>
              <a:defRPr/>
            </a:pPr>
            <a:fld id="{A00E00E6-8D76-4DD8-B6E7-6B156B81D3A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48050418"/>
      </p:ext>
    </p:extLst>
  </p:cSld>
  <p:clrMapOvr>
    <a:masterClrMapping/>
  </p:clrMapOvr>
  <p:transition>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fld id="{75799948-C3E6-4660-8210-93D386A2B05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39854449"/>
      </p:ext>
    </p:extLst>
  </p:cSld>
  <p:clrMapOvr>
    <a:masterClrMapping/>
  </p:clrMapOvr>
  <p:transition>
    <p:strips dir="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
          <p:cNvSpPr>
            <a:spLocks noGrp="1" noChangeArrowheads="1"/>
          </p:cNvSpPr>
          <p:nvPr>
            <p:ph type="sldNum" sz="quarter" idx="12"/>
          </p:nvPr>
        </p:nvSpPr>
        <p:spPr>
          <a:ln/>
        </p:spPr>
        <p:txBody>
          <a:bodyPr/>
          <a:lstStyle>
            <a:lvl1pPr>
              <a:defRPr/>
            </a:lvl1pPr>
          </a:lstStyle>
          <a:p>
            <a:pPr>
              <a:defRPr/>
            </a:pPr>
            <a:fld id="{45E45EA3-C392-4AE5-B73F-4BD32DF67F6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44318315"/>
      </p:ext>
    </p:extLst>
  </p:cSld>
  <p:clrMapOvr>
    <a:masterClrMapping/>
  </p:clrMapOvr>
  <p:transition>
    <p:strips dir="rd"/>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63644E24-EE15-480E-8F9D-48DFDD2A060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50012590"/>
      </p:ext>
    </p:extLst>
  </p:cSld>
  <p:clrMapOvr>
    <a:masterClrMapping/>
  </p:clrMapOvr>
  <p:transition>
    <p:strips dir="rd"/>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10"/>
          <p:cNvSpPr>
            <a:spLocks noGrp="1" noChangeArrowheads="1"/>
          </p:cNvSpPr>
          <p:nvPr>
            <p:ph type="sldNum" sz="quarter" idx="12"/>
          </p:nvPr>
        </p:nvSpPr>
        <p:spPr>
          <a:ln/>
        </p:spPr>
        <p:txBody>
          <a:bodyPr/>
          <a:lstStyle>
            <a:lvl1pPr>
              <a:defRPr/>
            </a:lvl1pPr>
          </a:lstStyle>
          <a:p>
            <a:pPr>
              <a:defRPr/>
            </a:pPr>
            <a:fld id="{1EC1C1A0-717C-4DC7-B374-B349E1C2881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0551703"/>
      </p:ext>
    </p:extLst>
  </p:cSld>
  <p:clrMapOvr>
    <a:masterClrMapping/>
  </p:clrMapOvr>
  <p:transition>
    <p:strips dir="rd"/>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F5DBD841-725A-40BC-AF2A-3D0A453BFC8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61325683"/>
      </p:ext>
    </p:extLst>
  </p:cSld>
  <p:clrMapOvr>
    <a:masterClrMapping/>
  </p:clrMapOvr>
  <p:transition>
    <p:strips dir="rd"/>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C1A64C48-7F10-472C-B86A-B76C9DDD5134}"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89006825"/>
      </p:ext>
    </p:extLst>
  </p:cSld>
  <p:clrMapOvr>
    <a:masterClrMapping/>
  </p:clrMapOvr>
  <p:transition>
    <p:strips dir="rd"/>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90"/>
            <a:ext cx="4038600" cy="2187575"/>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9" name="Rectangle 10"/>
          <p:cNvSpPr>
            <a:spLocks noGrp="1" noChangeArrowheads="1"/>
          </p:cNvSpPr>
          <p:nvPr>
            <p:ph type="sldNum" sz="quarter" idx="12"/>
          </p:nvPr>
        </p:nvSpPr>
        <p:spPr>
          <a:ln/>
        </p:spPr>
        <p:txBody>
          <a:bodyPr/>
          <a:lstStyle>
            <a:lvl1pPr>
              <a:defRPr/>
            </a:lvl1pPr>
          </a:lstStyle>
          <a:p>
            <a:pPr>
              <a:defRPr/>
            </a:pPr>
            <a:fld id="{90DF3DBC-E3B8-49F4-9FFA-0C926E1C3EB9}"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61248567"/>
      </p:ext>
    </p:extLst>
  </p:cSld>
  <p:clrMapOvr>
    <a:masterClrMapping/>
  </p:clrMapOvr>
  <p:transition>
    <p:strips dir="rd"/>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76200"/>
            <a:ext cx="8458200" cy="62023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38507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991847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3472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
          <p:cNvSpPr>
            <a:spLocks noGrp="1" noChangeArrowheads="1"/>
          </p:cNvSpPr>
          <p:nvPr>
            <p:ph type="sldNum" sz="quarter" idx="12"/>
          </p:nvPr>
        </p:nvSpPr>
        <p:spPr>
          <a:ln/>
        </p:spPr>
        <p:txBody>
          <a:bodyPr/>
          <a:lstStyle>
            <a:lvl1pPr>
              <a:defRPr/>
            </a:lvl1pPr>
          </a:lstStyle>
          <a:p>
            <a:pPr>
              <a:defRPr/>
            </a:pPr>
            <a:fld id="{D8336BB5-6EB4-4187-8618-30585191F77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6682842"/>
      </p:ext>
    </p:extLst>
  </p:cSld>
  <p:clrMapOvr>
    <a:masterClrMapping/>
  </p:clrMapOvr>
  <p:transition>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image" Target="../media/image2.png"/><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image" Target="../media/image1.png"/><Relationship Id="rId2" Type="http://schemas.openxmlformats.org/officeDocument/2006/relationships/slideLayout" Target="../slideLayouts/slideLayout130.xml"/><Relationship Id="rId16" Type="http://schemas.openxmlformats.org/officeDocument/2006/relationships/theme" Target="../theme/theme1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3.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1.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2.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2.png"/><Relationship Id="rId2" Type="http://schemas.openxmlformats.org/officeDocument/2006/relationships/slideLayout" Target="../slideLayouts/slideLayout30.xml"/><Relationship Id="rId16"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2.png"/><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2.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2.png"/><Relationship Id="rId2" Type="http://schemas.openxmlformats.org/officeDocument/2006/relationships/slideLayout" Target="../slideLayouts/slideLayout71.xml"/><Relationship Id="rId16" Type="http://schemas.openxmlformats.org/officeDocument/2006/relationships/image" Target="../media/image1.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6.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2.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png"/><Relationship Id="rId2" Type="http://schemas.openxmlformats.org/officeDocument/2006/relationships/slideLayout" Target="../slideLayouts/slideLayout85.xml"/><Relationship Id="rId16" Type="http://schemas.openxmlformats.org/officeDocument/2006/relationships/theme" Target="../theme/theme7.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2.pn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image" Target="../media/image1.png"/><Relationship Id="rId2" Type="http://schemas.openxmlformats.org/officeDocument/2006/relationships/slideLayout" Target="../slideLayouts/slideLayout100.xml"/><Relationship Id="rId16" Type="http://schemas.openxmlformats.org/officeDocument/2006/relationships/theme" Target="../theme/theme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image" Target="../media/image1.png"/><Relationship Id="rId2" Type="http://schemas.openxmlformats.org/officeDocument/2006/relationships/slideLayout" Target="../slideLayouts/slideLayout115.xml"/><Relationship Id="rId16" Type="http://schemas.openxmlformats.org/officeDocument/2006/relationships/theme" Target="../theme/theme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028" name="Group 6"/>
          <p:cNvGrpSpPr>
            <a:grpSpLocks/>
          </p:cNvGrpSpPr>
          <p:nvPr/>
        </p:nvGrpSpPr>
        <p:grpSpPr bwMode="auto">
          <a:xfrm>
            <a:off x="827089" y="1052513"/>
            <a:ext cx="7454900" cy="5040312"/>
            <a:chOff x="521" y="663"/>
            <a:chExt cx="4696" cy="3175"/>
          </a:xfrm>
        </p:grpSpPr>
        <p:sp>
          <p:nvSpPr>
            <p:cNvPr id="1033" name="WordArt 7"/>
            <p:cNvSpPr>
              <a:spLocks noChangeArrowheads="1" noChangeShapeType="1" noTextEdit="1"/>
            </p:cNvSpPr>
            <p:nvPr userDrawn="1"/>
          </p:nvSpPr>
          <p:spPr bwMode="auto">
            <a:xfrm rot="3160761">
              <a:off x="2870" y="673"/>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4" name="WordArt 8"/>
            <p:cNvSpPr>
              <a:spLocks noChangeArrowheads="1" noChangeShapeType="1" noTextEdit="1"/>
            </p:cNvSpPr>
            <p:nvPr userDrawn="1"/>
          </p:nvSpPr>
          <p:spPr bwMode="auto">
            <a:xfrm rot="-8087915">
              <a:off x="511" y="1490"/>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5" name="WordArt 9"/>
            <p:cNvSpPr>
              <a:spLocks noChangeArrowheads="1" noChangeShapeType="1" noTextEdit="1"/>
            </p:cNvSpPr>
            <p:nvPr userDrawn="1"/>
          </p:nvSpPr>
          <p:spPr bwMode="auto">
            <a:xfrm>
              <a:off x="1338" y="1752"/>
              <a:ext cx="3084"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solidFill>
                    <a:srgbClr val="BBE0E3">
                      <a:alpha val="20000"/>
                    </a:srgbClr>
                  </a:solidFill>
                  <a:latin typeface="Eras Light ITC" panose="020B0402030504020804" pitchFamily="34" charset="0"/>
                </a:rPr>
                <a:t>Signal&amp;System</a:t>
              </a:r>
              <a:endParaRPr kumimoji="1" lang="zh-CN" altLang="en-US" sz="3600" kern="10">
                <a:solidFill>
                  <a:srgbClr val="BBE0E3">
                    <a:alpha val="20000"/>
                  </a:srgbClr>
                </a:solidFill>
                <a:latin typeface="Eras Light ITC" panose="020B0402030504020804" pitchFamily="34" charset="0"/>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Arial" panose="020B0604020202020204" pitchFamily="34" charset="0"/>
              </a:defRPr>
            </a:lvl1pPr>
          </a:lstStyle>
          <a:p>
            <a:pPr fontAlgn="base">
              <a:spcBef>
                <a:spcPct val="0"/>
              </a:spcBef>
              <a:spcAft>
                <a:spcPct val="0"/>
              </a:spcAft>
            </a:pPr>
            <a:fld id="{E85CCC39-7B4F-4E76-99F0-B7008276B78A}" type="slidenum">
              <a:rPr lang="zh-CN" altLang="en-US" smtClean="0">
                <a:solidFill>
                  <a:srgbClr val="000000"/>
                </a:solidFill>
              </a:rPr>
              <a:pPr fontAlgn="base">
                <a:spcBef>
                  <a:spcPct val="0"/>
                </a:spcBef>
                <a:spcAft>
                  <a:spcPct val="0"/>
                </a:spcAft>
              </a:pPr>
              <a:t>‹#›</a:t>
            </a:fld>
            <a:endParaRPr lang="en-US" altLang="zh-CN">
              <a:solidFill>
                <a:srgbClr val="000000"/>
              </a:solidFill>
            </a:endParaRPr>
          </a:p>
        </p:txBody>
      </p:sp>
      <p:pic>
        <p:nvPicPr>
          <p:cNvPr id="1030" name="Picture 11" descr="0066">
            <a:hlinkClick r:id="" action="ppaction://hlinkshowjump?jump=nextslide" highlightClick="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626" y="6477000"/>
            <a:ext cx="714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0063">
            <a:hlinkClick r:id="" action="ppaction://hlinkshowjump?jump=previousslide" highlightClick="1"/>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9513" y="64579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a:noFill/>
          </a:ln>
          <a:extLst>
            <a:ext uri="{91240B29-F687-4F45-9708-019B960494DF}">
              <a14:hiddenLine xmlns:a14="http://schemas.microsoft.com/office/drawing/2010/main" w="76200">
                <a:solidFill>
                  <a:srgbClr val="000000"/>
                </a:solidFill>
                <a:miter lim="800000"/>
                <a:headEnd/>
                <a:tailEnd/>
              </a14:hiddenLine>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sz="2400">
              <a:solidFill>
                <a:srgbClr val="000000"/>
              </a:solidFill>
            </a:endParaRPr>
          </a:p>
        </p:txBody>
      </p:sp>
    </p:spTree>
    <p:extLst>
      <p:ext uri="{BB962C8B-B14F-4D97-AF65-F5344CB8AC3E}">
        <p14:creationId xmlns:p14="http://schemas.microsoft.com/office/powerpoint/2010/main" val="467046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a:defRPr/>
            </a:pPr>
            <a:endParaRPr lang="en-US" altLang="zh-CN"/>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a:defRPr/>
            </a:pPr>
            <a:endParaRPr lang="en-US" altLang="zh-CN"/>
          </a:p>
        </p:txBody>
      </p:sp>
      <p:grpSp>
        <p:nvGrpSpPr>
          <p:cNvPr id="14340" name="Group 6"/>
          <p:cNvGrpSpPr>
            <a:grpSpLocks/>
          </p:cNvGrpSpPr>
          <p:nvPr/>
        </p:nvGrpSpPr>
        <p:grpSpPr bwMode="auto">
          <a:xfrm>
            <a:off x="827088" y="1052513"/>
            <a:ext cx="7454900" cy="5040312"/>
            <a:chOff x="521" y="663"/>
            <a:chExt cx="4696" cy="3175"/>
          </a:xfrm>
        </p:grpSpPr>
        <p:sp>
          <p:nvSpPr>
            <p:cNvPr id="14345" name="WordArt 7"/>
            <p:cNvSpPr>
              <a:spLocks noChangeArrowheads="1" noChangeShapeType="1" noTextEdit="1"/>
            </p:cNvSpPr>
            <p:nvPr userDrawn="1"/>
          </p:nvSpPr>
          <p:spPr bwMode="auto">
            <a:xfrm rot="3160761">
              <a:off x="2870" y="673"/>
              <a:ext cx="2358" cy="2337"/>
            </a:xfrm>
            <a:prstGeom prst="rect">
              <a:avLst/>
            </a:prstGeom>
          </p:spPr>
          <p:txBody>
            <a:bodyPr spcFirstLastPara="1" wrap="none" fromWordArt="1">
              <a:prstTxWarp prst="textArchUp">
                <a:avLst>
                  <a:gd name="adj" fmla="val 10800004"/>
                </a:avLst>
              </a:prstTxWarp>
            </a:bodyPr>
            <a:lstStyle/>
            <a:p>
              <a:pPr algn="ctr"/>
              <a:r>
                <a:rPr lang="en-US" altLang="zh-CN" sz="6600" kern="10">
                  <a:ln w="9525">
                    <a:noFill/>
                    <a:round/>
                    <a:headEnd/>
                    <a:tailEnd/>
                  </a:ln>
                  <a:solidFill>
                    <a:srgbClr val="D3E2F1">
                      <a:alpha val="20000"/>
                    </a:srgbClr>
                  </a:solidFill>
                  <a:latin typeface="宋体"/>
                  <a:ea typeface="宋体"/>
                </a:rPr>
                <a:t>Signal&amp;System</a:t>
              </a:r>
              <a:endParaRPr lang="zh-CN" altLang="en-US" sz="6600" kern="10">
                <a:ln w="9525">
                  <a:noFill/>
                  <a:round/>
                  <a:headEnd/>
                  <a:tailEnd/>
                </a:ln>
                <a:solidFill>
                  <a:srgbClr val="D3E2F1">
                    <a:alpha val="20000"/>
                  </a:srgbClr>
                </a:solidFill>
                <a:latin typeface="宋体"/>
                <a:ea typeface="宋体"/>
              </a:endParaRPr>
            </a:p>
          </p:txBody>
        </p:sp>
        <p:sp>
          <p:nvSpPr>
            <p:cNvPr id="14346" name="WordArt 8"/>
            <p:cNvSpPr>
              <a:spLocks noChangeArrowheads="1" noChangeShapeType="1" noTextEdit="1"/>
            </p:cNvSpPr>
            <p:nvPr userDrawn="1"/>
          </p:nvSpPr>
          <p:spPr bwMode="auto">
            <a:xfrm rot="-8087915">
              <a:off x="511" y="1490"/>
              <a:ext cx="2358" cy="2337"/>
            </a:xfrm>
            <a:prstGeom prst="rect">
              <a:avLst/>
            </a:prstGeom>
          </p:spPr>
          <p:txBody>
            <a:bodyPr spcFirstLastPara="1" wrap="none" fromWordArt="1">
              <a:prstTxWarp prst="textArchUp">
                <a:avLst>
                  <a:gd name="adj" fmla="val 10800004"/>
                </a:avLst>
              </a:prstTxWarp>
            </a:bodyPr>
            <a:lstStyle/>
            <a:p>
              <a:pPr algn="ctr"/>
              <a:r>
                <a:rPr lang="en-US" altLang="zh-CN" sz="6600" kern="10">
                  <a:ln w="9525">
                    <a:noFill/>
                    <a:round/>
                    <a:headEnd/>
                    <a:tailEnd/>
                  </a:ln>
                  <a:solidFill>
                    <a:srgbClr val="D3E2F1">
                      <a:alpha val="20000"/>
                    </a:srgbClr>
                  </a:solidFill>
                  <a:latin typeface="宋体"/>
                  <a:ea typeface="宋体"/>
                </a:rPr>
                <a:t>Signal&amp;System</a:t>
              </a:r>
              <a:endParaRPr lang="zh-CN" altLang="en-US" sz="6600" kern="10">
                <a:ln w="9525">
                  <a:noFill/>
                  <a:round/>
                  <a:headEnd/>
                  <a:tailEnd/>
                </a:ln>
                <a:solidFill>
                  <a:srgbClr val="D3E2F1">
                    <a:alpha val="20000"/>
                  </a:srgbClr>
                </a:solidFill>
                <a:latin typeface="宋体"/>
                <a:ea typeface="宋体"/>
              </a:endParaRPr>
            </a:p>
          </p:txBody>
        </p:sp>
        <p:sp>
          <p:nvSpPr>
            <p:cNvPr id="14347" name="WordArt 9"/>
            <p:cNvSpPr>
              <a:spLocks noChangeArrowheads="1" noChangeShapeType="1" noTextEdit="1"/>
            </p:cNvSpPr>
            <p:nvPr userDrawn="1"/>
          </p:nvSpPr>
          <p:spPr bwMode="auto">
            <a:xfrm>
              <a:off x="1338" y="1752"/>
              <a:ext cx="3084" cy="744"/>
            </a:xfrm>
            <a:prstGeom prst="rect">
              <a:avLst/>
            </a:prstGeom>
          </p:spPr>
          <p:txBody>
            <a:bodyPr wrap="none" fromWordArt="1">
              <a:prstTxWarp prst="textPlain">
                <a:avLst>
                  <a:gd name="adj" fmla="val 50000"/>
                </a:avLst>
              </a:prstTxWarp>
            </a:bodyPr>
            <a:lstStyle/>
            <a:p>
              <a:pPr algn="ctr"/>
              <a:r>
                <a:rPr lang="en-US" altLang="zh-CN" sz="3600" kern="10">
                  <a:ln w="9525">
                    <a:noFill/>
                    <a:round/>
                    <a:headEnd/>
                    <a:tailEnd/>
                  </a:ln>
                  <a:solidFill>
                    <a:schemeClr val="accent1">
                      <a:alpha val="20000"/>
                    </a:schemeClr>
                  </a:solidFill>
                  <a:latin typeface="Eras Light ITC"/>
                </a:rPr>
                <a:t>Signal&amp;System</a:t>
              </a:r>
              <a:endParaRPr lang="zh-CN" altLang="en-US" sz="3600" kern="10">
                <a:ln w="9525">
                  <a:noFill/>
                  <a:round/>
                  <a:headEnd/>
                  <a:tailEnd/>
                </a:ln>
                <a:solidFill>
                  <a:schemeClr val="accent1">
                    <a:alpha val="20000"/>
                  </a:schemeClr>
                </a:solidFill>
                <a:latin typeface="Eras Light ITC"/>
              </a:endParaRPr>
            </a:p>
          </p:txBody>
        </p:sp>
      </p:grpSp>
      <p:sp>
        <p:nvSpPr>
          <p:cNvPr id="34826" name="Rectangle 10"/>
          <p:cNvSpPr>
            <a:spLocks noGrp="1" noChangeArrowheads="1"/>
          </p:cNvSpPr>
          <p:nvPr>
            <p:ph type="sldNum" sz="quarter" idx="4"/>
          </p:nvPr>
        </p:nvSpPr>
        <p:spPr bwMode="auto">
          <a:xfrm>
            <a:off x="8099425"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mn-lt"/>
                <a:ea typeface="宋体" pitchFamily="2" charset="-122"/>
              </a:defRPr>
            </a:lvl1pPr>
          </a:lstStyle>
          <a:p>
            <a:pPr>
              <a:defRPr/>
            </a:pPr>
            <a:fld id="{DA166A2E-CD16-49B6-967A-60C210331822}" type="slidenum">
              <a:rPr lang="zh-CN" altLang="en-US"/>
              <a:pPr>
                <a:defRPr/>
              </a:pPr>
              <a:t>‹#›</a:t>
            </a:fld>
            <a:endParaRPr lang="en-US" altLang="zh-CN"/>
          </a:p>
        </p:txBody>
      </p:sp>
      <p:pic>
        <p:nvPicPr>
          <p:cNvPr id="14342" name="Picture 11" descr="0066">
            <a:hlinkClick r:id="" action="ppaction://hlinkshowjump?jump=nextslide" highlightClick="1"/>
          </p:cNvPr>
          <p:cNvPicPr>
            <a:picLocks noChangeAspect="1" noChangeArrowheads="1"/>
          </p:cNvPicPr>
          <p:nvPr/>
        </p:nvPicPr>
        <p:blipFill>
          <a:blip r:embed="rId17" cstate="print"/>
          <a:srcRect/>
          <a:stretch>
            <a:fillRect/>
          </a:stretch>
        </p:blipFill>
        <p:spPr bwMode="auto">
          <a:xfrm>
            <a:off x="8429625" y="6477000"/>
            <a:ext cx="714375" cy="381000"/>
          </a:xfrm>
          <a:prstGeom prst="rect">
            <a:avLst/>
          </a:prstGeom>
          <a:noFill/>
          <a:ln w="9525">
            <a:noFill/>
            <a:miter lim="800000"/>
            <a:headEnd/>
            <a:tailEnd/>
          </a:ln>
        </p:spPr>
      </p:pic>
      <p:pic>
        <p:nvPicPr>
          <p:cNvPr id="14343" name="Picture 12" descr="0063">
            <a:hlinkClick r:id="" action="ppaction://hlinkshowjump?jump=previousslide" highlightClick="1"/>
          </p:cNvPr>
          <p:cNvPicPr>
            <a:picLocks noChangeAspect="1" noChangeArrowheads="1"/>
          </p:cNvPicPr>
          <p:nvPr/>
        </p:nvPicPr>
        <p:blipFill>
          <a:blip r:embed="rId18" cstate="print"/>
          <a:srcRect/>
          <a:stretch>
            <a:fillRect/>
          </a:stretch>
        </p:blipFill>
        <p:spPr bwMode="auto">
          <a:xfrm>
            <a:off x="7529513" y="6457950"/>
            <a:ext cx="714375" cy="400050"/>
          </a:xfrm>
          <a:prstGeom prst="rect">
            <a:avLst/>
          </a:prstGeom>
          <a:noFill/>
          <a:ln w="9525">
            <a:noFill/>
            <a:miter lim="800000"/>
            <a:headEnd/>
            <a:tailEnd/>
          </a:ln>
        </p:spPr>
      </p:pic>
      <p:sp>
        <p:nvSpPr>
          <p:cNvPr id="34829" name="Rectangle 13"/>
          <p:cNvSpPr>
            <a:spLocks noChangeArrowheads="1"/>
          </p:cNvSpPr>
          <p:nvPr/>
        </p:nvSpPr>
        <p:spPr bwMode="auto">
          <a:xfrm>
            <a:off x="179388" y="549275"/>
            <a:ext cx="8964612" cy="73025"/>
          </a:xfrm>
          <a:prstGeom prst="rect">
            <a:avLst/>
          </a:prstGeom>
          <a:gradFill rotWithShape="1">
            <a:gsLst>
              <a:gs pos="0">
                <a:schemeClr val="bg1">
                  <a:alpha val="0"/>
                </a:schemeClr>
              </a:gs>
              <a:gs pos="100000">
                <a:srgbClr val="FFCC00"/>
              </a:gs>
            </a:gsLst>
            <a:lin ang="0" scaled="1"/>
          </a:gradFill>
          <a:ln w="76200">
            <a:noFill/>
            <a:miter lim="800000"/>
            <a:headEnd/>
            <a:tailEnd/>
          </a:ln>
          <a:effectLst/>
        </p:spPr>
        <p:txBody>
          <a:bodyPr vert="eaVert" wrap="none" anchor="ctr"/>
          <a:lstStyle/>
          <a:p>
            <a:pPr>
              <a:defRPr/>
            </a:pPr>
            <a:endParaRPr lang="zh-CN" altLang="en-US">
              <a:ea typeface="宋体" pitchFamily="2" charset="-122"/>
            </a:endParaRPr>
          </a:p>
        </p:txBody>
      </p:sp>
    </p:spTree>
    <p:extLst>
      <p:ext uri="{BB962C8B-B14F-4D97-AF65-F5344CB8AC3E}">
        <p14:creationId xmlns:p14="http://schemas.microsoft.com/office/powerpoint/2010/main" val="58292773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Lst>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660066"/>
            </a:gs>
            <a:gs pos="100000">
              <a:srgbClr val="990099"/>
            </a:gs>
          </a:gsLst>
          <a:lin ang="189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87450" y="0"/>
            <a:ext cx="66976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p:cNvSpPr>
            <a:spLocks noGrp="1" noChangeArrowheads="1"/>
          </p:cNvSpPr>
          <p:nvPr>
            <p:ph type="body" idx="1"/>
          </p:nvPr>
        </p:nvSpPr>
        <p:spPr bwMode="auto">
          <a:xfrm>
            <a:off x="304800" y="1447800"/>
            <a:ext cx="853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4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hangingPunct="1">
              <a:buFont typeface="Arial" pitchFamily="34" charset="0"/>
              <a:buNone/>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FECB92C9-AAC2-47A0-8DDD-8AEF1CFC43E5}" type="slidenum">
              <a:rPr lang="en-US" altLang="zh-CN"/>
              <a:pPr>
                <a:defRPr/>
              </a:pPr>
              <a:t>‹#›</a:t>
            </a:fld>
            <a:endParaRPr lang="en-US" altLang="zh-CN"/>
          </a:p>
        </p:txBody>
      </p:sp>
      <p:sp>
        <p:nvSpPr>
          <p:cNvPr id="1031" name="Line 11"/>
          <p:cNvSpPr>
            <a:spLocks noChangeShapeType="1"/>
          </p:cNvSpPr>
          <p:nvPr userDrawn="1"/>
        </p:nvSpPr>
        <p:spPr bwMode="auto">
          <a:xfrm>
            <a:off x="0" y="1295400"/>
            <a:ext cx="9144000" cy="0"/>
          </a:xfrm>
          <a:prstGeom prst="line">
            <a:avLst/>
          </a:prstGeom>
          <a:noFill/>
          <a:ln w="76200" cmpd="tri">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32" name="Picture 12" descr="hus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885113" y="0"/>
            <a:ext cx="12747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26988"/>
            <a:ext cx="118745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9718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Comic Sans MS" pitchFamily="66" charset="0"/>
          <a:ea typeface="黑体" pitchFamily="49" charset="-122"/>
        </a:defRPr>
      </a:lvl2pPr>
      <a:lvl3pPr algn="ctr" rtl="0" eaLnBrk="0" fontAlgn="base" hangingPunct="0">
        <a:spcBef>
          <a:spcPct val="0"/>
        </a:spcBef>
        <a:spcAft>
          <a:spcPct val="0"/>
        </a:spcAft>
        <a:defRPr sz="3600" b="1">
          <a:solidFill>
            <a:srgbClr val="FFFF00"/>
          </a:solidFill>
          <a:latin typeface="Comic Sans MS" pitchFamily="66" charset="0"/>
          <a:ea typeface="黑体" pitchFamily="49" charset="-122"/>
        </a:defRPr>
      </a:lvl3pPr>
      <a:lvl4pPr algn="ctr" rtl="0" eaLnBrk="0" fontAlgn="base" hangingPunct="0">
        <a:spcBef>
          <a:spcPct val="0"/>
        </a:spcBef>
        <a:spcAft>
          <a:spcPct val="0"/>
        </a:spcAft>
        <a:defRPr sz="3600" b="1">
          <a:solidFill>
            <a:srgbClr val="FFFF00"/>
          </a:solidFill>
          <a:latin typeface="Comic Sans MS" pitchFamily="66" charset="0"/>
          <a:ea typeface="黑体" pitchFamily="49" charset="-122"/>
        </a:defRPr>
      </a:lvl4pPr>
      <a:lvl5pPr algn="ctr" rtl="0" eaLnBrk="0" fontAlgn="base" hangingPunct="0">
        <a:spcBef>
          <a:spcPct val="0"/>
        </a:spcBef>
        <a:spcAft>
          <a:spcPct val="0"/>
        </a:spcAft>
        <a:defRPr sz="3600" b="1">
          <a:solidFill>
            <a:srgbClr val="FFFF00"/>
          </a:solidFill>
          <a:latin typeface="Comic Sans MS" pitchFamily="66" charset="0"/>
          <a:ea typeface="黑体" pitchFamily="49" charset="-122"/>
        </a:defRPr>
      </a:lvl5pPr>
      <a:lvl6pPr marL="457200" algn="ctr" rtl="0" eaLnBrk="0" fontAlgn="base" hangingPunct="0">
        <a:spcBef>
          <a:spcPct val="0"/>
        </a:spcBef>
        <a:spcAft>
          <a:spcPct val="0"/>
        </a:spcAft>
        <a:defRPr sz="3600" b="1">
          <a:solidFill>
            <a:srgbClr val="FFFF00"/>
          </a:solidFill>
          <a:latin typeface="Comic Sans MS" pitchFamily="66" charset="0"/>
          <a:ea typeface="黑体" pitchFamily="49" charset="-122"/>
        </a:defRPr>
      </a:lvl6pPr>
      <a:lvl7pPr marL="914400" algn="ctr" rtl="0" eaLnBrk="0" fontAlgn="base" hangingPunct="0">
        <a:spcBef>
          <a:spcPct val="0"/>
        </a:spcBef>
        <a:spcAft>
          <a:spcPct val="0"/>
        </a:spcAft>
        <a:defRPr sz="3600" b="1">
          <a:solidFill>
            <a:srgbClr val="FFFF00"/>
          </a:solidFill>
          <a:latin typeface="Comic Sans MS" pitchFamily="66" charset="0"/>
          <a:ea typeface="黑体" pitchFamily="49" charset="-122"/>
        </a:defRPr>
      </a:lvl7pPr>
      <a:lvl8pPr marL="1371600" algn="ctr" rtl="0" eaLnBrk="0" fontAlgn="base" hangingPunct="0">
        <a:spcBef>
          <a:spcPct val="0"/>
        </a:spcBef>
        <a:spcAft>
          <a:spcPct val="0"/>
        </a:spcAft>
        <a:defRPr sz="3600" b="1">
          <a:solidFill>
            <a:srgbClr val="FFFF00"/>
          </a:solidFill>
          <a:latin typeface="Comic Sans MS" pitchFamily="66" charset="0"/>
          <a:ea typeface="黑体" pitchFamily="49" charset="-122"/>
        </a:defRPr>
      </a:lvl8pPr>
      <a:lvl9pPr marL="1828800" algn="ctr" rtl="0" eaLnBrk="0" fontAlgn="base" hangingPunct="0">
        <a:spcBef>
          <a:spcPct val="0"/>
        </a:spcBef>
        <a:spcAft>
          <a:spcPct val="0"/>
        </a:spcAft>
        <a:defRPr sz="3600" b="1">
          <a:solidFill>
            <a:srgbClr val="FFFF00"/>
          </a:solidFill>
          <a:latin typeface="Comic Sans MS" pitchFamily="66" charset="0"/>
          <a:ea typeface="黑体" pitchFamily="49"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Ø"/>
        <a:defRPr sz="2400" b="1" i="1">
          <a:solidFill>
            <a:srgbClr val="00FFFF"/>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000" b="1" i="1">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5pPr>
      <a:lvl6pPr marL="25146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6pPr>
      <a:lvl7pPr marL="29718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7pPr>
      <a:lvl8pPr marL="34290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8pPr>
      <a:lvl9pPr marL="38862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900">
                <a:solidFill>
                  <a:prstClr val="black">
                    <a:tint val="75000"/>
                  </a:prstClr>
                </a:solidFill>
              </a:defRPr>
            </a:lvl1pPr>
          </a:lstStyle>
          <a:p>
            <a:pPr>
              <a:defRPr/>
            </a:pPr>
            <a:fld id="{9D5D81C2-D574-45C3-916C-E7003B913816}" type="datetimeFigureOut">
              <a:rPr lang="zh-CN" altLang="en-US"/>
              <a:pPr>
                <a:defRPr/>
              </a:pPr>
              <a:t>2025/4/16</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900">
                <a:solidFill>
                  <a:prstClr val="black">
                    <a:tint val="75000"/>
                  </a:prst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900">
                <a:solidFill>
                  <a:prstClr val="black">
                    <a:tint val="75000"/>
                  </a:prstClr>
                </a:solidFill>
              </a:defRPr>
            </a:lvl1pPr>
          </a:lstStyle>
          <a:p>
            <a:pPr>
              <a:defRPr/>
            </a:pPr>
            <a:fld id="{367E4555-C2AA-41E1-A946-7350F8C883F3}" type="slidenum">
              <a:rPr lang="zh-CN" altLang="en-US"/>
              <a:pPr>
                <a:defRPr/>
              </a:pPr>
              <a:t>‹#›</a:t>
            </a:fld>
            <a:endParaRPr lang="zh-CN" altLang="en-US"/>
          </a:p>
        </p:txBody>
      </p:sp>
    </p:spTree>
    <p:extLst>
      <p:ext uri="{BB962C8B-B14F-4D97-AF65-F5344CB8AC3E}">
        <p14:creationId xmlns:p14="http://schemas.microsoft.com/office/powerpoint/2010/main" val="62835104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69863" indent="-169863" algn="l" defTabSz="684213"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2763" indent="-169863" algn="l" defTabSz="684213"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5663" indent="-169863" algn="l" defTabSz="68421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85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028" name="Group 6"/>
          <p:cNvGrpSpPr>
            <a:grpSpLocks/>
          </p:cNvGrpSpPr>
          <p:nvPr/>
        </p:nvGrpSpPr>
        <p:grpSpPr bwMode="auto">
          <a:xfrm>
            <a:off x="827089" y="1052513"/>
            <a:ext cx="7454900" cy="5040312"/>
            <a:chOff x="521" y="663"/>
            <a:chExt cx="4696" cy="3175"/>
          </a:xfrm>
        </p:grpSpPr>
        <p:sp>
          <p:nvSpPr>
            <p:cNvPr id="1033" name="WordArt 7"/>
            <p:cNvSpPr>
              <a:spLocks noChangeArrowheads="1" noChangeShapeType="1" noTextEdit="1"/>
            </p:cNvSpPr>
            <p:nvPr userDrawn="1"/>
          </p:nvSpPr>
          <p:spPr bwMode="auto">
            <a:xfrm rot="3160761">
              <a:off x="2870" y="673"/>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4" name="WordArt 8"/>
            <p:cNvSpPr>
              <a:spLocks noChangeArrowheads="1" noChangeShapeType="1" noTextEdit="1"/>
            </p:cNvSpPr>
            <p:nvPr userDrawn="1"/>
          </p:nvSpPr>
          <p:spPr bwMode="auto">
            <a:xfrm rot="-8087915">
              <a:off x="511" y="1490"/>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5" name="WordArt 9"/>
            <p:cNvSpPr>
              <a:spLocks noChangeArrowheads="1" noChangeShapeType="1" noTextEdit="1"/>
            </p:cNvSpPr>
            <p:nvPr userDrawn="1"/>
          </p:nvSpPr>
          <p:spPr bwMode="auto">
            <a:xfrm>
              <a:off x="1338" y="1752"/>
              <a:ext cx="3084"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solidFill>
                    <a:srgbClr val="BBE0E3">
                      <a:alpha val="20000"/>
                    </a:srgbClr>
                  </a:solidFill>
                  <a:latin typeface="Eras Light ITC" panose="020B0402030504020804" pitchFamily="34" charset="0"/>
                </a:rPr>
                <a:t>Signal&amp;System</a:t>
              </a:r>
              <a:endParaRPr kumimoji="1" lang="zh-CN" altLang="en-US" sz="3600" kern="10">
                <a:solidFill>
                  <a:srgbClr val="BBE0E3">
                    <a:alpha val="20000"/>
                  </a:srgbClr>
                </a:solidFill>
                <a:latin typeface="Eras Light ITC" panose="020B0402030504020804" pitchFamily="34" charset="0"/>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Arial" panose="020B0604020202020204" pitchFamily="34" charset="0"/>
              </a:defRPr>
            </a:lvl1pPr>
          </a:lstStyle>
          <a:p>
            <a:pPr fontAlgn="base">
              <a:spcBef>
                <a:spcPct val="0"/>
              </a:spcBef>
              <a:spcAft>
                <a:spcPct val="0"/>
              </a:spcAft>
            </a:pPr>
            <a:fld id="{E85CCC39-7B4F-4E76-99F0-B7008276B78A}" type="slidenum">
              <a:rPr lang="zh-CN" altLang="en-US" smtClean="0">
                <a:solidFill>
                  <a:srgbClr val="000000"/>
                </a:solidFill>
              </a:rPr>
              <a:pPr fontAlgn="base">
                <a:spcBef>
                  <a:spcPct val="0"/>
                </a:spcBef>
                <a:spcAft>
                  <a:spcPct val="0"/>
                </a:spcAft>
              </a:pPr>
              <a:t>‹#›</a:t>
            </a:fld>
            <a:endParaRPr lang="en-US" altLang="zh-CN">
              <a:solidFill>
                <a:srgbClr val="000000"/>
              </a:solidFill>
            </a:endParaRPr>
          </a:p>
        </p:txBody>
      </p:sp>
      <p:pic>
        <p:nvPicPr>
          <p:cNvPr id="1030" name="Picture 11" descr="0066">
            <a:hlinkClick r:id="" action="ppaction://hlinkshowjump?jump=nextslide" highlightClick="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626" y="6477000"/>
            <a:ext cx="714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0063">
            <a:hlinkClick r:id="" action="ppaction://hlinkshowjump?jump=previousslide" highlightClick="1"/>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9513" y="64579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a:noFill/>
          </a:ln>
          <a:extLst>
            <a:ext uri="{91240B29-F687-4F45-9708-019B960494DF}">
              <a14:hiddenLine xmlns:a14="http://schemas.microsoft.com/office/drawing/2010/main" w="76200">
                <a:solidFill>
                  <a:srgbClr val="000000"/>
                </a:solidFill>
                <a:miter lim="800000"/>
                <a:headEnd/>
                <a:tailEnd/>
              </a14:hiddenLine>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sz="2400">
              <a:solidFill>
                <a:srgbClr val="000000"/>
              </a:solidFill>
            </a:endParaRPr>
          </a:p>
        </p:txBody>
      </p:sp>
    </p:spTree>
    <p:extLst>
      <p:ext uri="{BB962C8B-B14F-4D97-AF65-F5344CB8AC3E}">
        <p14:creationId xmlns:p14="http://schemas.microsoft.com/office/powerpoint/2010/main" val="222937773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028" name="Group 6"/>
          <p:cNvGrpSpPr>
            <a:grpSpLocks/>
          </p:cNvGrpSpPr>
          <p:nvPr/>
        </p:nvGrpSpPr>
        <p:grpSpPr bwMode="auto">
          <a:xfrm>
            <a:off x="827089" y="1052513"/>
            <a:ext cx="7454900" cy="5040312"/>
            <a:chOff x="521" y="663"/>
            <a:chExt cx="4696" cy="3175"/>
          </a:xfrm>
        </p:grpSpPr>
        <p:sp>
          <p:nvSpPr>
            <p:cNvPr id="1033" name="WordArt 7"/>
            <p:cNvSpPr>
              <a:spLocks noChangeArrowheads="1" noChangeShapeType="1" noTextEdit="1"/>
            </p:cNvSpPr>
            <p:nvPr userDrawn="1"/>
          </p:nvSpPr>
          <p:spPr bwMode="auto">
            <a:xfrm rot="3160761">
              <a:off x="2870" y="673"/>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4" name="WordArt 8"/>
            <p:cNvSpPr>
              <a:spLocks noChangeArrowheads="1" noChangeShapeType="1" noTextEdit="1"/>
            </p:cNvSpPr>
            <p:nvPr userDrawn="1"/>
          </p:nvSpPr>
          <p:spPr bwMode="auto">
            <a:xfrm rot="-8087915">
              <a:off x="511" y="1490"/>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5" name="WordArt 9"/>
            <p:cNvSpPr>
              <a:spLocks noChangeArrowheads="1" noChangeShapeType="1" noTextEdit="1"/>
            </p:cNvSpPr>
            <p:nvPr userDrawn="1"/>
          </p:nvSpPr>
          <p:spPr bwMode="auto">
            <a:xfrm>
              <a:off x="1338" y="1752"/>
              <a:ext cx="3084"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solidFill>
                    <a:srgbClr val="BBE0E3">
                      <a:alpha val="20000"/>
                    </a:srgbClr>
                  </a:solidFill>
                  <a:latin typeface="Eras Light ITC" panose="020B0402030504020804" pitchFamily="34" charset="0"/>
                </a:rPr>
                <a:t>Signal&amp;System</a:t>
              </a:r>
              <a:endParaRPr kumimoji="1" lang="zh-CN" altLang="en-US" sz="3600" kern="10">
                <a:solidFill>
                  <a:srgbClr val="BBE0E3">
                    <a:alpha val="20000"/>
                  </a:srgbClr>
                </a:solidFill>
                <a:latin typeface="Eras Light ITC" panose="020B0402030504020804" pitchFamily="34" charset="0"/>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Arial" panose="020B0604020202020204" pitchFamily="34" charset="0"/>
              </a:defRPr>
            </a:lvl1pPr>
          </a:lstStyle>
          <a:p>
            <a:pPr fontAlgn="base">
              <a:spcBef>
                <a:spcPct val="0"/>
              </a:spcBef>
              <a:spcAft>
                <a:spcPct val="0"/>
              </a:spcAft>
            </a:pPr>
            <a:fld id="{E85CCC39-7B4F-4E76-99F0-B7008276B78A}" type="slidenum">
              <a:rPr lang="zh-CN" altLang="en-US" smtClean="0">
                <a:solidFill>
                  <a:srgbClr val="000000"/>
                </a:solidFill>
              </a:rPr>
              <a:pPr fontAlgn="base">
                <a:spcBef>
                  <a:spcPct val="0"/>
                </a:spcBef>
                <a:spcAft>
                  <a:spcPct val="0"/>
                </a:spcAft>
              </a:pPr>
              <a:t>‹#›</a:t>
            </a:fld>
            <a:endParaRPr lang="en-US" altLang="zh-CN">
              <a:solidFill>
                <a:srgbClr val="000000"/>
              </a:solidFill>
            </a:endParaRPr>
          </a:p>
        </p:txBody>
      </p:sp>
      <p:pic>
        <p:nvPicPr>
          <p:cNvPr id="1030" name="Picture 11" descr="0066">
            <a:hlinkClick r:id="" action="ppaction://hlinkshowjump?jump=nextslide" highlightClick="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626" y="6477000"/>
            <a:ext cx="714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0063">
            <a:hlinkClick r:id="" action="ppaction://hlinkshowjump?jump=previousslide" highlightClick="1"/>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9513" y="64579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a:noFill/>
          </a:ln>
          <a:extLst>
            <a:ext uri="{91240B29-F687-4F45-9708-019B960494DF}">
              <a14:hiddenLine xmlns:a14="http://schemas.microsoft.com/office/drawing/2010/main" w="76200">
                <a:solidFill>
                  <a:srgbClr val="000000"/>
                </a:solidFill>
                <a:miter lim="800000"/>
                <a:headEnd/>
                <a:tailEnd/>
              </a14:hiddenLine>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sz="2400">
              <a:solidFill>
                <a:srgbClr val="000000"/>
              </a:solidFill>
            </a:endParaRPr>
          </a:p>
        </p:txBody>
      </p:sp>
    </p:spTree>
    <p:extLst>
      <p:ext uri="{BB962C8B-B14F-4D97-AF65-F5344CB8AC3E}">
        <p14:creationId xmlns:p14="http://schemas.microsoft.com/office/powerpoint/2010/main" val="381899359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028" name="Group 6"/>
          <p:cNvGrpSpPr>
            <a:grpSpLocks/>
          </p:cNvGrpSpPr>
          <p:nvPr/>
        </p:nvGrpSpPr>
        <p:grpSpPr bwMode="auto">
          <a:xfrm>
            <a:off x="827089" y="1052513"/>
            <a:ext cx="7454900" cy="5040312"/>
            <a:chOff x="521" y="663"/>
            <a:chExt cx="4696" cy="3175"/>
          </a:xfrm>
        </p:grpSpPr>
        <p:sp>
          <p:nvSpPr>
            <p:cNvPr id="1033" name="WordArt 7"/>
            <p:cNvSpPr>
              <a:spLocks noChangeArrowheads="1" noChangeShapeType="1" noTextEdit="1"/>
            </p:cNvSpPr>
            <p:nvPr userDrawn="1"/>
          </p:nvSpPr>
          <p:spPr bwMode="auto">
            <a:xfrm rot="3160761">
              <a:off x="2870" y="673"/>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4" name="WordArt 8"/>
            <p:cNvSpPr>
              <a:spLocks noChangeArrowheads="1" noChangeShapeType="1" noTextEdit="1"/>
            </p:cNvSpPr>
            <p:nvPr userDrawn="1"/>
          </p:nvSpPr>
          <p:spPr bwMode="auto">
            <a:xfrm rot="-8087915">
              <a:off x="511" y="1490"/>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5" name="WordArt 9"/>
            <p:cNvSpPr>
              <a:spLocks noChangeArrowheads="1" noChangeShapeType="1" noTextEdit="1"/>
            </p:cNvSpPr>
            <p:nvPr userDrawn="1"/>
          </p:nvSpPr>
          <p:spPr bwMode="auto">
            <a:xfrm>
              <a:off x="1338" y="1752"/>
              <a:ext cx="3084"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solidFill>
                    <a:srgbClr val="BBE0E3">
                      <a:alpha val="20000"/>
                    </a:srgbClr>
                  </a:solidFill>
                  <a:latin typeface="Eras Light ITC" panose="020B0402030504020804" pitchFamily="34" charset="0"/>
                </a:rPr>
                <a:t>Signal&amp;System</a:t>
              </a:r>
              <a:endParaRPr kumimoji="1" lang="zh-CN" altLang="en-US" sz="3600" kern="10">
                <a:solidFill>
                  <a:srgbClr val="BBE0E3">
                    <a:alpha val="20000"/>
                  </a:srgbClr>
                </a:solidFill>
                <a:latin typeface="Eras Light ITC" panose="020B0402030504020804" pitchFamily="34" charset="0"/>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Arial" panose="020B0604020202020204" pitchFamily="34" charset="0"/>
              </a:defRPr>
            </a:lvl1pPr>
          </a:lstStyle>
          <a:p>
            <a:pPr fontAlgn="base">
              <a:spcBef>
                <a:spcPct val="0"/>
              </a:spcBef>
              <a:spcAft>
                <a:spcPct val="0"/>
              </a:spcAft>
            </a:pPr>
            <a:fld id="{E85CCC39-7B4F-4E76-99F0-B7008276B78A}" type="slidenum">
              <a:rPr lang="zh-CN" altLang="en-US" smtClean="0">
                <a:solidFill>
                  <a:srgbClr val="000000"/>
                </a:solidFill>
              </a:rPr>
              <a:pPr fontAlgn="base">
                <a:spcBef>
                  <a:spcPct val="0"/>
                </a:spcBef>
                <a:spcAft>
                  <a:spcPct val="0"/>
                </a:spcAft>
              </a:pPr>
              <a:t>‹#›</a:t>
            </a:fld>
            <a:endParaRPr lang="en-US" altLang="zh-CN">
              <a:solidFill>
                <a:srgbClr val="000000"/>
              </a:solidFill>
            </a:endParaRPr>
          </a:p>
        </p:txBody>
      </p:sp>
      <p:pic>
        <p:nvPicPr>
          <p:cNvPr id="1030" name="Picture 11" descr="0066">
            <a:hlinkClick r:id="" action="ppaction://hlinkshowjump?jump=nextslide" highlightClick="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29626" y="6477000"/>
            <a:ext cx="714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0063">
            <a:hlinkClick r:id="" action="ppaction://hlinkshowjump?jump=previousslide" highlightClick="1"/>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9513" y="64579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a:noFill/>
          </a:ln>
          <a:extLst>
            <a:ext uri="{91240B29-F687-4F45-9708-019B960494DF}">
              <a14:hiddenLine xmlns:a14="http://schemas.microsoft.com/office/drawing/2010/main" w="76200">
                <a:solidFill>
                  <a:srgbClr val="000000"/>
                </a:solidFill>
                <a:miter lim="800000"/>
                <a:headEnd/>
                <a:tailEnd/>
              </a14:hiddenLine>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sz="2400">
              <a:solidFill>
                <a:srgbClr val="000000"/>
              </a:solidFill>
            </a:endParaRPr>
          </a:p>
        </p:txBody>
      </p:sp>
    </p:spTree>
    <p:extLst>
      <p:ext uri="{BB962C8B-B14F-4D97-AF65-F5344CB8AC3E}">
        <p14:creationId xmlns:p14="http://schemas.microsoft.com/office/powerpoint/2010/main" val="207458445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028" name="Group 6"/>
          <p:cNvGrpSpPr>
            <a:grpSpLocks/>
          </p:cNvGrpSpPr>
          <p:nvPr/>
        </p:nvGrpSpPr>
        <p:grpSpPr bwMode="auto">
          <a:xfrm>
            <a:off x="827089" y="1052513"/>
            <a:ext cx="7454900" cy="5040312"/>
            <a:chOff x="521" y="663"/>
            <a:chExt cx="4696" cy="3175"/>
          </a:xfrm>
        </p:grpSpPr>
        <p:sp>
          <p:nvSpPr>
            <p:cNvPr id="1033" name="WordArt 7"/>
            <p:cNvSpPr>
              <a:spLocks noChangeArrowheads="1" noChangeShapeType="1" noTextEdit="1"/>
            </p:cNvSpPr>
            <p:nvPr userDrawn="1"/>
          </p:nvSpPr>
          <p:spPr bwMode="auto">
            <a:xfrm rot="3160761">
              <a:off x="2870" y="673"/>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4" name="WordArt 8"/>
            <p:cNvSpPr>
              <a:spLocks noChangeArrowheads="1" noChangeShapeType="1" noTextEdit="1"/>
            </p:cNvSpPr>
            <p:nvPr userDrawn="1"/>
          </p:nvSpPr>
          <p:spPr bwMode="auto">
            <a:xfrm rot="-8087915">
              <a:off x="511" y="1490"/>
              <a:ext cx="2358" cy="23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solidFill>
                    <a:srgbClr val="D3E2F1">
                      <a:alpha val="20000"/>
                    </a:srgbClr>
                  </a:solidFill>
                  <a:latin typeface="宋体" panose="02010600030101010101" pitchFamily="2" charset="-122"/>
                </a:rPr>
                <a:t>Signal&amp;System</a:t>
              </a:r>
              <a:endParaRPr kumimoji="1" lang="zh-CN" altLang="en-US" sz="6600" kern="10">
                <a:solidFill>
                  <a:srgbClr val="D3E2F1">
                    <a:alpha val="20000"/>
                  </a:srgbClr>
                </a:solidFill>
                <a:latin typeface="宋体" panose="02010600030101010101" pitchFamily="2" charset="-122"/>
              </a:endParaRPr>
            </a:p>
          </p:txBody>
        </p:sp>
        <p:sp>
          <p:nvSpPr>
            <p:cNvPr id="1035" name="WordArt 9"/>
            <p:cNvSpPr>
              <a:spLocks noChangeArrowheads="1" noChangeShapeType="1" noTextEdit="1"/>
            </p:cNvSpPr>
            <p:nvPr userDrawn="1"/>
          </p:nvSpPr>
          <p:spPr bwMode="auto">
            <a:xfrm>
              <a:off x="1338" y="1752"/>
              <a:ext cx="3084"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solidFill>
                    <a:srgbClr val="BBE0E3">
                      <a:alpha val="20000"/>
                    </a:srgbClr>
                  </a:solidFill>
                  <a:latin typeface="Eras Light ITC" panose="020B0402030504020804" pitchFamily="34" charset="0"/>
                </a:rPr>
                <a:t>Signal&amp;System</a:t>
              </a:r>
              <a:endParaRPr kumimoji="1" lang="zh-CN" altLang="en-US" sz="3600" kern="10">
                <a:solidFill>
                  <a:srgbClr val="BBE0E3">
                    <a:alpha val="20000"/>
                  </a:srgbClr>
                </a:solidFill>
                <a:latin typeface="Eras Light ITC" panose="020B0402030504020804" pitchFamily="34" charset="0"/>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Arial" panose="020B0604020202020204" pitchFamily="34" charset="0"/>
              </a:defRPr>
            </a:lvl1pPr>
          </a:lstStyle>
          <a:p>
            <a:pPr fontAlgn="base">
              <a:spcBef>
                <a:spcPct val="0"/>
              </a:spcBef>
              <a:spcAft>
                <a:spcPct val="0"/>
              </a:spcAft>
            </a:pPr>
            <a:fld id="{E85CCC39-7B4F-4E76-99F0-B7008276B78A}" type="slidenum">
              <a:rPr lang="zh-CN" altLang="en-US" smtClean="0">
                <a:solidFill>
                  <a:srgbClr val="000000"/>
                </a:solidFill>
              </a:rPr>
              <a:pPr fontAlgn="base">
                <a:spcBef>
                  <a:spcPct val="0"/>
                </a:spcBef>
                <a:spcAft>
                  <a:spcPct val="0"/>
                </a:spcAft>
              </a:pPr>
              <a:t>‹#›</a:t>
            </a:fld>
            <a:endParaRPr lang="en-US" altLang="zh-CN">
              <a:solidFill>
                <a:srgbClr val="000000"/>
              </a:solidFill>
            </a:endParaRPr>
          </a:p>
        </p:txBody>
      </p:sp>
      <p:pic>
        <p:nvPicPr>
          <p:cNvPr id="1030" name="Picture 11" descr="0066">
            <a:hlinkClick r:id="" action="ppaction://hlinkshowjump?jump=nextslide" highlightClick="1"/>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9626" y="6477000"/>
            <a:ext cx="714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0063">
            <a:hlinkClick r:id="" action="ppaction://hlinkshowjump?jump=previousslide" highlightClick="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9513" y="64579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a:noFill/>
          </a:ln>
          <a:extLst>
            <a:ext uri="{91240B29-F687-4F45-9708-019B960494DF}">
              <a14:hiddenLine xmlns:a14="http://schemas.microsoft.com/office/drawing/2010/main" w="76200">
                <a:solidFill>
                  <a:srgbClr val="000000"/>
                </a:solidFill>
                <a:miter lim="800000"/>
                <a:headEnd/>
                <a:tailEnd/>
              </a14:hiddenLine>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sz="2400">
              <a:solidFill>
                <a:srgbClr val="000000"/>
              </a:solidFill>
            </a:endParaRPr>
          </a:p>
        </p:txBody>
      </p:sp>
    </p:spTree>
    <p:extLst>
      <p:ext uri="{BB962C8B-B14F-4D97-AF65-F5344CB8AC3E}">
        <p14:creationId xmlns:p14="http://schemas.microsoft.com/office/powerpoint/2010/main" val="35014539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4" r:id="rId13"/>
  </p:sldLayoutIdLst>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4340" name="Group 6"/>
          <p:cNvGrpSpPr>
            <a:grpSpLocks/>
          </p:cNvGrpSpPr>
          <p:nvPr/>
        </p:nvGrpSpPr>
        <p:grpSpPr bwMode="auto">
          <a:xfrm>
            <a:off x="827089" y="1052513"/>
            <a:ext cx="7454900" cy="5040312"/>
            <a:chOff x="521" y="663"/>
            <a:chExt cx="4696" cy="3175"/>
          </a:xfrm>
        </p:grpSpPr>
        <p:sp>
          <p:nvSpPr>
            <p:cNvPr id="14345" name="WordArt 7"/>
            <p:cNvSpPr>
              <a:spLocks noChangeArrowheads="1" noChangeShapeType="1" noTextEdit="1"/>
            </p:cNvSpPr>
            <p:nvPr userDrawn="1"/>
          </p:nvSpPr>
          <p:spPr bwMode="auto">
            <a:xfrm rot="3160761">
              <a:off x="2870" y="673"/>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6" name="WordArt 8"/>
            <p:cNvSpPr>
              <a:spLocks noChangeArrowheads="1" noChangeShapeType="1" noTextEdit="1"/>
            </p:cNvSpPr>
            <p:nvPr userDrawn="1"/>
          </p:nvSpPr>
          <p:spPr bwMode="auto">
            <a:xfrm rot="-8087915">
              <a:off x="511" y="1490"/>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7" name="WordArt 9"/>
            <p:cNvSpPr>
              <a:spLocks noChangeArrowheads="1" noChangeShapeType="1" noTextEdit="1"/>
            </p:cNvSpPr>
            <p:nvPr userDrawn="1"/>
          </p:nvSpPr>
          <p:spPr bwMode="auto">
            <a:xfrm>
              <a:off x="1338" y="1752"/>
              <a:ext cx="3084" cy="744"/>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ln w="9525">
                    <a:noFill/>
                    <a:round/>
                    <a:headEnd/>
                    <a:tailEnd/>
                  </a:ln>
                  <a:solidFill>
                    <a:srgbClr val="BBE0E3">
                      <a:alpha val="20000"/>
                    </a:srgbClr>
                  </a:solidFill>
                  <a:latin typeface="Eras Light ITC"/>
                </a:rPr>
                <a:t>Signal&amp;System</a:t>
              </a:r>
              <a:endParaRPr kumimoji="1" lang="zh-CN" altLang="en-US" sz="3600" kern="10">
                <a:ln w="9525">
                  <a:noFill/>
                  <a:round/>
                  <a:headEnd/>
                  <a:tailEnd/>
                </a:ln>
                <a:solidFill>
                  <a:srgbClr val="BBE0E3">
                    <a:alpha val="20000"/>
                  </a:srgbClr>
                </a:solidFill>
                <a:latin typeface="Eras Light ITC"/>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mn-lt"/>
                <a:ea typeface="宋体" pitchFamily="2" charset="-122"/>
              </a:defRPr>
            </a:lvl1pPr>
          </a:lstStyle>
          <a:p>
            <a:pPr fontAlgn="base">
              <a:spcBef>
                <a:spcPct val="0"/>
              </a:spcBef>
              <a:spcAft>
                <a:spcPct val="0"/>
              </a:spcAft>
              <a:defRPr/>
            </a:pPr>
            <a:fld id="{DA166A2E-CD16-49B6-967A-60C210331822}"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pic>
        <p:nvPicPr>
          <p:cNvPr id="14342" name="Picture 11" descr="0066">
            <a:hlinkClick r:id="" action="ppaction://hlinkshowjump?jump=nextslide" highlightClick="1"/>
          </p:cNvPr>
          <p:cNvPicPr>
            <a:picLocks noChangeAspect="1" noChangeArrowheads="1"/>
          </p:cNvPicPr>
          <p:nvPr/>
        </p:nvPicPr>
        <p:blipFill>
          <a:blip r:embed="rId16" cstate="print"/>
          <a:srcRect/>
          <a:stretch>
            <a:fillRect/>
          </a:stretch>
        </p:blipFill>
        <p:spPr bwMode="auto">
          <a:xfrm>
            <a:off x="8429626" y="6477000"/>
            <a:ext cx="714375" cy="381000"/>
          </a:xfrm>
          <a:prstGeom prst="rect">
            <a:avLst/>
          </a:prstGeom>
          <a:noFill/>
          <a:ln w="9525">
            <a:noFill/>
            <a:miter lim="800000"/>
            <a:headEnd/>
            <a:tailEnd/>
          </a:ln>
        </p:spPr>
      </p:pic>
      <p:pic>
        <p:nvPicPr>
          <p:cNvPr id="14343" name="Picture 12" descr="0063">
            <a:hlinkClick r:id="" action="ppaction://hlinkshowjump?jump=previousslide" highlightClick="1"/>
          </p:cNvPr>
          <p:cNvPicPr>
            <a:picLocks noChangeAspect="1" noChangeArrowheads="1"/>
          </p:cNvPicPr>
          <p:nvPr/>
        </p:nvPicPr>
        <p:blipFill>
          <a:blip r:embed="rId17" cstate="print"/>
          <a:srcRect/>
          <a:stretch>
            <a:fillRect/>
          </a:stretch>
        </p:blipFill>
        <p:spPr bwMode="auto">
          <a:xfrm>
            <a:off x="7529513" y="6457950"/>
            <a:ext cx="714375" cy="400050"/>
          </a:xfrm>
          <a:prstGeom prst="rect">
            <a:avLst/>
          </a:prstGeom>
          <a:noFill/>
          <a:ln w="9525">
            <a:noFill/>
            <a:miter lim="800000"/>
            <a:headEnd/>
            <a:tailEnd/>
          </a:ln>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w="76200">
            <a:noFill/>
            <a:miter lim="800000"/>
            <a:headEnd/>
            <a:tailEnd/>
          </a:ln>
          <a:effectLst/>
        </p:spPr>
        <p:txBody>
          <a:bodyPr vert="eaVert" wrap="none" anchor="ctr"/>
          <a:lstStyle/>
          <a:p>
            <a:pPr fontAlgn="base">
              <a:spcBef>
                <a:spcPct val="0"/>
              </a:spcBef>
              <a:spcAft>
                <a:spcPct val="0"/>
              </a:spcAft>
              <a:defRPr/>
            </a:pPr>
            <a:endParaRPr kumimoji="1" lang="zh-CN" altLang="en-US" sz="2400">
              <a:solidFill>
                <a:srgbClr val="000000"/>
              </a:solidFill>
              <a:latin typeface="Times New Roman" pitchFamily="18" charset="0"/>
            </a:endParaRPr>
          </a:p>
        </p:txBody>
      </p:sp>
    </p:spTree>
    <p:extLst>
      <p:ext uri="{BB962C8B-B14F-4D97-AF65-F5344CB8AC3E}">
        <p14:creationId xmlns:p14="http://schemas.microsoft.com/office/powerpoint/2010/main" val="410122603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50" r:id="rId14"/>
  </p:sldLayoutIdLst>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4340" name="Group 6"/>
          <p:cNvGrpSpPr>
            <a:grpSpLocks/>
          </p:cNvGrpSpPr>
          <p:nvPr/>
        </p:nvGrpSpPr>
        <p:grpSpPr bwMode="auto">
          <a:xfrm>
            <a:off x="827089" y="1052513"/>
            <a:ext cx="7454900" cy="5040312"/>
            <a:chOff x="521" y="663"/>
            <a:chExt cx="4696" cy="3175"/>
          </a:xfrm>
        </p:grpSpPr>
        <p:sp>
          <p:nvSpPr>
            <p:cNvPr id="14345" name="WordArt 7"/>
            <p:cNvSpPr>
              <a:spLocks noChangeArrowheads="1" noChangeShapeType="1" noTextEdit="1"/>
            </p:cNvSpPr>
            <p:nvPr userDrawn="1"/>
          </p:nvSpPr>
          <p:spPr bwMode="auto">
            <a:xfrm rot="3160761">
              <a:off x="2870" y="673"/>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6" name="WordArt 8"/>
            <p:cNvSpPr>
              <a:spLocks noChangeArrowheads="1" noChangeShapeType="1" noTextEdit="1"/>
            </p:cNvSpPr>
            <p:nvPr userDrawn="1"/>
          </p:nvSpPr>
          <p:spPr bwMode="auto">
            <a:xfrm rot="-8087915">
              <a:off x="511" y="1490"/>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7" name="WordArt 9"/>
            <p:cNvSpPr>
              <a:spLocks noChangeArrowheads="1" noChangeShapeType="1" noTextEdit="1"/>
            </p:cNvSpPr>
            <p:nvPr userDrawn="1"/>
          </p:nvSpPr>
          <p:spPr bwMode="auto">
            <a:xfrm>
              <a:off x="1338" y="1752"/>
              <a:ext cx="3084" cy="744"/>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ln w="9525">
                    <a:noFill/>
                    <a:round/>
                    <a:headEnd/>
                    <a:tailEnd/>
                  </a:ln>
                  <a:solidFill>
                    <a:srgbClr val="BBE0E3">
                      <a:alpha val="20000"/>
                    </a:srgbClr>
                  </a:solidFill>
                  <a:latin typeface="Eras Light ITC"/>
                </a:rPr>
                <a:t>Signal&amp;System</a:t>
              </a:r>
              <a:endParaRPr kumimoji="1" lang="zh-CN" altLang="en-US" sz="3600" kern="10">
                <a:ln w="9525">
                  <a:noFill/>
                  <a:round/>
                  <a:headEnd/>
                  <a:tailEnd/>
                </a:ln>
                <a:solidFill>
                  <a:srgbClr val="BBE0E3">
                    <a:alpha val="20000"/>
                  </a:srgbClr>
                </a:solidFill>
                <a:latin typeface="Eras Light ITC"/>
              </a:endParaRPr>
            </a:p>
          </p:txBody>
        </p:sp>
      </p:grpSp>
      <p:sp>
        <p:nvSpPr>
          <p:cNvPr id="34826" name="Rectangle 10"/>
          <p:cNvSpPr>
            <a:spLocks noGrp="1" noChangeArrowheads="1"/>
          </p:cNvSpPr>
          <p:nvPr>
            <p:ph type="sldNum" sz="quarter" idx="4"/>
          </p:nvPr>
        </p:nvSpPr>
        <p:spPr bwMode="auto">
          <a:xfrm>
            <a:off x="8099426"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mn-lt"/>
                <a:ea typeface="宋体" pitchFamily="2" charset="-122"/>
              </a:defRPr>
            </a:lvl1pPr>
          </a:lstStyle>
          <a:p>
            <a:pPr fontAlgn="base">
              <a:spcBef>
                <a:spcPct val="0"/>
              </a:spcBef>
              <a:spcAft>
                <a:spcPct val="0"/>
              </a:spcAft>
              <a:defRPr/>
            </a:pPr>
            <a:fld id="{DA166A2E-CD16-49B6-967A-60C210331822}"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pic>
        <p:nvPicPr>
          <p:cNvPr id="14342" name="Picture 11" descr="0066">
            <a:hlinkClick r:id="" action="ppaction://hlinkshowjump?jump=nextslide" highlightClick="1"/>
          </p:cNvPr>
          <p:cNvPicPr>
            <a:picLocks noChangeAspect="1" noChangeArrowheads="1"/>
          </p:cNvPicPr>
          <p:nvPr/>
        </p:nvPicPr>
        <p:blipFill>
          <a:blip r:embed="rId17" cstate="print"/>
          <a:srcRect/>
          <a:stretch>
            <a:fillRect/>
          </a:stretch>
        </p:blipFill>
        <p:spPr bwMode="auto">
          <a:xfrm>
            <a:off x="8429626" y="6477000"/>
            <a:ext cx="714375" cy="381000"/>
          </a:xfrm>
          <a:prstGeom prst="rect">
            <a:avLst/>
          </a:prstGeom>
          <a:noFill/>
          <a:ln w="9525">
            <a:noFill/>
            <a:miter lim="800000"/>
            <a:headEnd/>
            <a:tailEnd/>
          </a:ln>
        </p:spPr>
      </p:pic>
      <p:pic>
        <p:nvPicPr>
          <p:cNvPr id="14343" name="Picture 12" descr="0063">
            <a:hlinkClick r:id="" action="ppaction://hlinkshowjump?jump=previousslide" highlightClick="1"/>
          </p:cNvPr>
          <p:cNvPicPr>
            <a:picLocks noChangeAspect="1" noChangeArrowheads="1"/>
          </p:cNvPicPr>
          <p:nvPr/>
        </p:nvPicPr>
        <p:blipFill>
          <a:blip r:embed="rId18" cstate="print"/>
          <a:srcRect/>
          <a:stretch>
            <a:fillRect/>
          </a:stretch>
        </p:blipFill>
        <p:spPr bwMode="auto">
          <a:xfrm>
            <a:off x="7529513" y="6457950"/>
            <a:ext cx="714375" cy="400050"/>
          </a:xfrm>
          <a:prstGeom prst="rect">
            <a:avLst/>
          </a:prstGeom>
          <a:noFill/>
          <a:ln w="9525">
            <a:noFill/>
            <a:miter lim="800000"/>
            <a:headEnd/>
            <a:tailEnd/>
          </a:ln>
        </p:spPr>
      </p:pic>
      <p:sp>
        <p:nvSpPr>
          <p:cNvPr id="34829" name="Rectangle 13"/>
          <p:cNvSpPr>
            <a:spLocks noChangeArrowheads="1"/>
          </p:cNvSpPr>
          <p:nvPr/>
        </p:nvSpPr>
        <p:spPr bwMode="auto">
          <a:xfrm>
            <a:off x="179388" y="549277"/>
            <a:ext cx="8964612" cy="73025"/>
          </a:xfrm>
          <a:prstGeom prst="rect">
            <a:avLst/>
          </a:prstGeom>
          <a:gradFill rotWithShape="1">
            <a:gsLst>
              <a:gs pos="0">
                <a:schemeClr val="bg1">
                  <a:alpha val="0"/>
                </a:schemeClr>
              </a:gs>
              <a:gs pos="100000">
                <a:srgbClr val="FFCC00"/>
              </a:gs>
            </a:gsLst>
            <a:lin ang="0" scaled="1"/>
          </a:gradFill>
          <a:ln w="76200">
            <a:noFill/>
            <a:miter lim="800000"/>
            <a:headEnd/>
            <a:tailEnd/>
          </a:ln>
          <a:effectLst/>
        </p:spPr>
        <p:txBody>
          <a:bodyPr vert="eaVert" wrap="none" anchor="ctr"/>
          <a:lstStyle/>
          <a:p>
            <a:pPr fontAlgn="base">
              <a:spcBef>
                <a:spcPct val="0"/>
              </a:spcBef>
              <a:spcAft>
                <a:spcPct val="0"/>
              </a:spcAft>
              <a:defRPr/>
            </a:pPr>
            <a:endParaRPr kumimoji="1" lang="zh-CN" altLang="en-US" sz="2400">
              <a:solidFill>
                <a:srgbClr val="000000"/>
              </a:solidFill>
              <a:latin typeface="Times New Roman" pitchFamily="18" charset="0"/>
            </a:endParaRPr>
          </a:p>
        </p:txBody>
      </p:sp>
    </p:spTree>
    <p:extLst>
      <p:ext uri="{BB962C8B-B14F-4D97-AF65-F5344CB8AC3E}">
        <p14:creationId xmlns:p14="http://schemas.microsoft.com/office/powerpoint/2010/main" val="78800209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Lst>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4340" name="Group 6"/>
          <p:cNvGrpSpPr>
            <a:grpSpLocks/>
          </p:cNvGrpSpPr>
          <p:nvPr/>
        </p:nvGrpSpPr>
        <p:grpSpPr bwMode="auto">
          <a:xfrm>
            <a:off x="827088" y="1052513"/>
            <a:ext cx="7454900" cy="5040312"/>
            <a:chOff x="521" y="663"/>
            <a:chExt cx="4696" cy="3175"/>
          </a:xfrm>
        </p:grpSpPr>
        <p:sp>
          <p:nvSpPr>
            <p:cNvPr id="14345" name="WordArt 7"/>
            <p:cNvSpPr>
              <a:spLocks noChangeArrowheads="1" noChangeShapeType="1" noTextEdit="1"/>
            </p:cNvSpPr>
            <p:nvPr userDrawn="1"/>
          </p:nvSpPr>
          <p:spPr bwMode="auto">
            <a:xfrm rot="3160761">
              <a:off x="2870" y="673"/>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6" name="WordArt 8"/>
            <p:cNvSpPr>
              <a:spLocks noChangeArrowheads="1" noChangeShapeType="1" noTextEdit="1"/>
            </p:cNvSpPr>
            <p:nvPr userDrawn="1"/>
          </p:nvSpPr>
          <p:spPr bwMode="auto">
            <a:xfrm rot="-8087915">
              <a:off x="511" y="1490"/>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7" name="WordArt 9"/>
            <p:cNvSpPr>
              <a:spLocks noChangeArrowheads="1" noChangeShapeType="1" noTextEdit="1"/>
            </p:cNvSpPr>
            <p:nvPr userDrawn="1"/>
          </p:nvSpPr>
          <p:spPr bwMode="auto">
            <a:xfrm>
              <a:off x="1338" y="1752"/>
              <a:ext cx="3084" cy="744"/>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ln w="9525">
                    <a:noFill/>
                    <a:round/>
                    <a:headEnd/>
                    <a:tailEnd/>
                  </a:ln>
                  <a:solidFill>
                    <a:srgbClr val="BBE0E3">
                      <a:alpha val="20000"/>
                    </a:srgbClr>
                  </a:solidFill>
                  <a:latin typeface="Eras Light ITC"/>
                </a:rPr>
                <a:t>Signal&amp;System</a:t>
              </a:r>
              <a:endParaRPr kumimoji="1" lang="zh-CN" altLang="en-US" sz="3600" kern="10">
                <a:ln w="9525">
                  <a:noFill/>
                  <a:round/>
                  <a:headEnd/>
                  <a:tailEnd/>
                </a:ln>
                <a:solidFill>
                  <a:srgbClr val="BBE0E3">
                    <a:alpha val="20000"/>
                  </a:srgbClr>
                </a:solidFill>
                <a:latin typeface="Eras Light ITC"/>
              </a:endParaRPr>
            </a:p>
          </p:txBody>
        </p:sp>
      </p:grpSp>
      <p:sp>
        <p:nvSpPr>
          <p:cNvPr id="34826" name="Rectangle 10"/>
          <p:cNvSpPr>
            <a:spLocks noGrp="1" noChangeArrowheads="1"/>
          </p:cNvSpPr>
          <p:nvPr>
            <p:ph type="sldNum" sz="quarter" idx="4"/>
          </p:nvPr>
        </p:nvSpPr>
        <p:spPr bwMode="auto">
          <a:xfrm>
            <a:off x="8099425"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mn-lt"/>
                <a:ea typeface="宋体" pitchFamily="2" charset="-122"/>
              </a:defRPr>
            </a:lvl1pPr>
          </a:lstStyle>
          <a:p>
            <a:pPr fontAlgn="base">
              <a:spcBef>
                <a:spcPct val="0"/>
              </a:spcBef>
              <a:spcAft>
                <a:spcPct val="0"/>
              </a:spcAft>
              <a:defRPr/>
            </a:pPr>
            <a:fld id="{DA166A2E-CD16-49B6-967A-60C210331822}"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pic>
        <p:nvPicPr>
          <p:cNvPr id="14342" name="Picture 11" descr="0066">
            <a:hlinkClick r:id="" action="ppaction://hlinkshowjump?jump=nextslide" highlightClick="1"/>
          </p:cNvPr>
          <p:cNvPicPr>
            <a:picLocks noChangeAspect="1" noChangeArrowheads="1"/>
          </p:cNvPicPr>
          <p:nvPr/>
        </p:nvPicPr>
        <p:blipFill>
          <a:blip r:embed="rId17" cstate="print"/>
          <a:srcRect/>
          <a:stretch>
            <a:fillRect/>
          </a:stretch>
        </p:blipFill>
        <p:spPr bwMode="auto">
          <a:xfrm>
            <a:off x="8429625" y="6477000"/>
            <a:ext cx="714375" cy="381000"/>
          </a:xfrm>
          <a:prstGeom prst="rect">
            <a:avLst/>
          </a:prstGeom>
          <a:noFill/>
          <a:ln w="9525">
            <a:noFill/>
            <a:miter lim="800000"/>
            <a:headEnd/>
            <a:tailEnd/>
          </a:ln>
        </p:spPr>
      </p:pic>
      <p:pic>
        <p:nvPicPr>
          <p:cNvPr id="14343" name="Picture 12" descr="0063">
            <a:hlinkClick r:id="" action="ppaction://hlinkshowjump?jump=previousslide" highlightClick="1"/>
          </p:cNvPr>
          <p:cNvPicPr>
            <a:picLocks noChangeAspect="1" noChangeArrowheads="1"/>
          </p:cNvPicPr>
          <p:nvPr/>
        </p:nvPicPr>
        <p:blipFill>
          <a:blip r:embed="rId18" cstate="print"/>
          <a:srcRect/>
          <a:stretch>
            <a:fillRect/>
          </a:stretch>
        </p:blipFill>
        <p:spPr bwMode="auto">
          <a:xfrm>
            <a:off x="7529513" y="6457950"/>
            <a:ext cx="714375" cy="400050"/>
          </a:xfrm>
          <a:prstGeom prst="rect">
            <a:avLst/>
          </a:prstGeom>
          <a:noFill/>
          <a:ln w="9525">
            <a:noFill/>
            <a:miter lim="800000"/>
            <a:headEnd/>
            <a:tailEnd/>
          </a:ln>
        </p:spPr>
      </p:pic>
      <p:sp>
        <p:nvSpPr>
          <p:cNvPr id="34829" name="Rectangle 13"/>
          <p:cNvSpPr>
            <a:spLocks noChangeArrowheads="1"/>
          </p:cNvSpPr>
          <p:nvPr/>
        </p:nvSpPr>
        <p:spPr bwMode="auto">
          <a:xfrm>
            <a:off x="179388" y="549275"/>
            <a:ext cx="8964612" cy="73025"/>
          </a:xfrm>
          <a:prstGeom prst="rect">
            <a:avLst/>
          </a:prstGeom>
          <a:gradFill rotWithShape="1">
            <a:gsLst>
              <a:gs pos="0">
                <a:schemeClr val="bg1">
                  <a:alpha val="0"/>
                </a:schemeClr>
              </a:gs>
              <a:gs pos="100000">
                <a:srgbClr val="FFCC00"/>
              </a:gs>
            </a:gsLst>
            <a:lin ang="0" scaled="1"/>
          </a:gradFill>
          <a:ln w="76200">
            <a:noFill/>
            <a:miter lim="800000"/>
            <a:headEnd/>
            <a:tailEnd/>
          </a:ln>
          <a:effectLst/>
        </p:spPr>
        <p:txBody>
          <a:bodyPr vert="eaVert" wrap="none" anchor="ctr"/>
          <a:lstStyle/>
          <a:p>
            <a:pPr fontAlgn="base">
              <a:spcBef>
                <a:spcPct val="0"/>
              </a:spcBef>
              <a:spcAft>
                <a:spcPct val="0"/>
              </a:spcAft>
              <a:defRPr/>
            </a:pPr>
            <a:endParaRPr kumimoji="1" lang="zh-CN" altLang="en-US" sz="2400">
              <a:solidFill>
                <a:srgbClr val="000000"/>
              </a:solidFill>
              <a:latin typeface="Times New Roman" pitchFamily="18" charset="0"/>
            </a:endParaRPr>
          </a:p>
        </p:txBody>
      </p:sp>
    </p:spTree>
    <p:extLst>
      <p:ext uri="{BB962C8B-B14F-4D97-AF65-F5344CB8AC3E}">
        <p14:creationId xmlns:p14="http://schemas.microsoft.com/office/powerpoint/2010/main" val="789232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Lst>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34819"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fontAlgn="base">
              <a:spcBef>
                <a:spcPct val="0"/>
              </a:spcBef>
              <a:spcAft>
                <a:spcPct val="0"/>
              </a:spcAft>
              <a:defRPr/>
            </a:pPr>
            <a:endParaRPr lang="en-US" altLang="zh-CN">
              <a:solidFill>
                <a:srgbClr val="000000"/>
              </a:solidFill>
            </a:endParaRPr>
          </a:p>
        </p:txBody>
      </p:sp>
      <p:grpSp>
        <p:nvGrpSpPr>
          <p:cNvPr id="14340" name="Group 6"/>
          <p:cNvGrpSpPr>
            <a:grpSpLocks/>
          </p:cNvGrpSpPr>
          <p:nvPr/>
        </p:nvGrpSpPr>
        <p:grpSpPr bwMode="auto">
          <a:xfrm>
            <a:off x="827088" y="1052513"/>
            <a:ext cx="7454900" cy="5040312"/>
            <a:chOff x="521" y="663"/>
            <a:chExt cx="4696" cy="3175"/>
          </a:xfrm>
        </p:grpSpPr>
        <p:sp>
          <p:nvSpPr>
            <p:cNvPr id="14345" name="WordArt 7"/>
            <p:cNvSpPr>
              <a:spLocks noChangeArrowheads="1" noChangeShapeType="1" noTextEdit="1"/>
            </p:cNvSpPr>
            <p:nvPr userDrawn="1"/>
          </p:nvSpPr>
          <p:spPr bwMode="auto">
            <a:xfrm rot="3160761">
              <a:off x="2870" y="673"/>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6" name="WordArt 8"/>
            <p:cNvSpPr>
              <a:spLocks noChangeArrowheads="1" noChangeShapeType="1" noTextEdit="1"/>
            </p:cNvSpPr>
            <p:nvPr userDrawn="1"/>
          </p:nvSpPr>
          <p:spPr bwMode="auto">
            <a:xfrm rot="-8087915">
              <a:off x="511" y="1490"/>
              <a:ext cx="2358" cy="2337"/>
            </a:xfrm>
            <a:prstGeom prst="rect">
              <a:avLst/>
            </a:prstGeom>
          </p:spPr>
          <p:txBody>
            <a:bodyPr spcFirstLastPara="1" wrap="none" fromWordArt="1">
              <a:prstTxWarp prst="textArchUp">
                <a:avLst>
                  <a:gd name="adj" fmla="val 10800004"/>
                </a:avLst>
              </a:prstTxWarp>
            </a:bodyPr>
            <a:lstStyle/>
            <a:p>
              <a:pPr algn="ctr" fontAlgn="base">
                <a:spcBef>
                  <a:spcPct val="0"/>
                </a:spcBef>
                <a:spcAft>
                  <a:spcPct val="0"/>
                </a:spcAft>
              </a:pPr>
              <a:r>
                <a:rPr kumimoji="1" lang="en-US" altLang="zh-CN" sz="6600" kern="10">
                  <a:ln w="9525">
                    <a:noFill/>
                    <a:round/>
                    <a:headEnd/>
                    <a:tailEnd/>
                  </a:ln>
                  <a:solidFill>
                    <a:srgbClr val="D3E2F1">
                      <a:alpha val="20000"/>
                    </a:srgbClr>
                  </a:solidFill>
                  <a:latin typeface="宋体"/>
                </a:rPr>
                <a:t>Signal&amp;System</a:t>
              </a:r>
              <a:endParaRPr kumimoji="1" lang="zh-CN" altLang="en-US" sz="6600" kern="10">
                <a:ln w="9525">
                  <a:noFill/>
                  <a:round/>
                  <a:headEnd/>
                  <a:tailEnd/>
                </a:ln>
                <a:solidFill>
                  <a:srgbClr val="D3E2F1">
                    <a:alpha val="20000"/>
                  </a:srgbClr>
                </a:solidFill>
                <a:latin typeface="宋体"/>
              </a:endParaRPr>
            </a:p>
          </p:txBody>
        </p:sp>
        <p:sp>
          <p:nvSpPr>
            <p:cNvPr id="14347" name="WordArt 9"/>
            <p:cNvSpPr>
              <a:spLocks noChangeArrowheads="1" noChangeShapeType="1" noTextEdit="1"/>
            </p:cNvSpPr>
            <p:nvPr userDrawn="1"/>
          </p:nvSpPr>
          <p:spPr bwMode="auto">
            <a:xfrm>
              <a:off x="1338" y="1752"/>
              <a:ext cx="3084" cy="744"/>
            </a:xfrm>
            <a:prstGeom prst="rect">
              <a:avLst/>
            </a:prstGeom>
          </p:spPr>
          <p:txBody>
            <a:bodyPr wrap="none" fromWordArt="1">
              <a:prstTxWarp prst="textPlain">
                <a:avLst>
                  <a:gd name="adj" fmla="val 50000"/>
                </a:avLst>
              </a:prstTxWarp>
            </a:bodyPr>
            <a:lstStyle/>
            <a:p>
              <a:pPr algn="ctr" fontAlgn="base">
                <a:spcBef>
                  <a:spcPct val="0"/>
                </a:spcBef>
                <a:spcAft>
                  <a:spcPct val="0"/>
                </a:spcAft>
              </a:pPr>
              <a:r>
                <a:rPr kumimoji="1" lang="en-US" altLang="zh-CN" sz="3600" kern="10">
                  <a:ln w="9525">
                    <a:noFill/>
                    <a:round/>
                    <a:headEnd/>
                    <a:tailEnd/>
                  </a:ln>
                  <a:solidFill>
                    <a:srgbClr val="BBE0E3">
                      <a:alpha val="20000"/>
                    </a:srgbClr>
                  </a:solidFill>
                  <a:latin typeface="Eras Light ITC"/>
                </a:rPr>
                <a:t>Signal&amp;System</a:t>
              </a:r>
              <a:endParaRPr kumimoji="1" lang="zh-CN" altLang="en-US" sz="3600" kern="10">
                <a:ln w="9525">
                  <a:noFill/>
                  <a:round/>
                  <a:headEnd/>
                  <a:tailEnd/>
                </a:ln>
                <a:solidFill>
                  <a:srgbClr val="BBE0E3">
                    <a:alpha val="20000"/>
                  </a:srgbClr>
                </a:solidFill>
                <a:latin typeface="Eras Light ITC"/>
              </a:endParaRPr>
            </a:p>
          </p:txBody>
        </p:sp>
      </p:grpSp>
      <p:sp>
        <p:nvSpPr>
          <p:cNvPr id="34826" name="Rectangle 10"/>
          <p:cNvSpPr>
            <a:spLocks noGrp="1" noChangeArrowheads="1"/>
          </p:cNvSpPr>
          <p:nvPr>
            <p:ph type="sldNum" sz="quarter" idx="4"/>
          </p:nvPr>
        </p:nvSpPr>
        <p:spPr bwMode="auto">
          <a:xfrm>
            <a:off x="8099425" y="6356350"/>
            <a:ext cx="504825"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a:defRPr kumimoji="0" sz="1400">
                <a:solidFill>
                  <a:schemeClr val="tx2"/>
                </a:solidFill>
                <a:latin typeface="+mn-lt"/>
                <a:ea typeface="宋体" pitchFamily="2" charset="-122"/>
              </a:defRPr>
            </a:lvl1pPr>
          </a:lstStyle>
          <a:p>
            <a:pPr fontAlgn="base">
              <a:spcBef>
                <a:spcPct val="0"/>
              </a:spcBef>
              <a:spcAft>
                <a:spcPct val="0"/>
              </a:spcAft>
              <a:defRPr/>
            </a:pPr>
            <a:fld id="{DA166A2E-CD16-49B6-967A-60C210331822}"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pic>
        <p:nvPicPr>
          <p:cNvPr id="14342" name="Picture 11" descr="0066">
            <a:hlinkClick r:id="" action="ppaction://hlinkshowjump?jump=nextslide" highlightClick="1"/>
          </p:cNvPr>
          <p:cNvPicPr>
            <a:picLocks noChangeAspect="1" noChangeArrowheads="1"/>
          </p:cNvPicPr>
          <p:nvPr/>
        </p:nvPicPr>
        <p:blipFill>
          <a:blip r:embed="rId17" cstate="print"/>
          <a:srcRect/>
          <a:stretch>
            <a:fillRect/>
          </a:stretch>
        </p:blipFill>
        <p:spPr bwMode="auto">
          <a:xfrm>
            <a:off x="8429625" y="6477000"/>
            <a:ext cx="714375" cy="381000"/>
          </a:xfrm>
          <a:prstGeom prst="rect">
            <a:avLst/>
          </a:prstGeom>
          <a:noFill/>
          <a:ln w="9525">
            <a:noFill/>
            <a:miter lim="800000"/>
            <a:headEnd/>
            <a:tailEnd/>
          </a:ln>
        </p:spPr>
      </p:pic>
      <p:pic>
        <p:nvPicPr>
          <p:cNvPr id="14343" name="Picture 12" descr="0063">
            <a:hlinkClick r:id="" action="ppaction://hlinkshowjump?jump=previousslide" highlightClick="1"/>
          </p:cNvPr>
          <p:cNvPicPr>
            <a:picLocks noChangeAspect="1" noChangeArrowheads="1"/>
          </p:cNvPicPr>
          <p:nvPr/>
        </p:nvPicPr>
        <p:blipFill>
          <a:blip r:embed="rId18" cstate="print"/>
          <a:srcRect/>
          <a:stretch>
            <a:fillRect/>
          </a:stretch>
        </p:blipFill>
        <p:spPr bwMode="auto">
          <a:xfrm>
            <a:off x="7529513" y="6457950"/>
            <a:ext cx="714375" cy="400050"/>
          </a:xfrm>
          <a:prstGeom prst="rect">
            <a:avLst/>
          </a:prstGeom>
          <a:noFill/>
          <a:ln w="9525">
            <a:noFill/>
            <a:miter lim="800000"/>
            <a:headEnd/>
            <a:tailEnd/>
          </a:ln>
        </p:spPr>
      </p:pic>
      <p:sp>
        <p:nvSpPr>
          <p:cNvPr id="34829" name="Rectangle 13"/>
          <p:cNvSpPr>
            <a:spLocks noChangeArrowheads="1"/>
          </p:cNvSpPr>
          <p:nvPr/>
        </p:nvSpPr>
        <p:spPr bwMode="auto">
          <a:xfrm>
            <a:off x="179388" y="549275"/>
            <a:ext cx="8964612" cy="73025"/>
          </a:xfrm>
          <a:prstGeom prst="rect">
            <a:avLst/>
          </a:prstGeom>
          <a:gradFill rotWithShape="1">
            <a:gsLst>
              <a:gs pos="0">
                <a:schemeClr val="bg1">
                  <a:alpha val="0"/>
                </a:schemeClr>
              </a:gs>
              <a:gs pos="100000">
                <a:srgbClr val="FFCC00"/>
              </a:gs>
            </a:gsLst>
            <a:lin ang="0" scaled="1"/>
          </a:gradFill>
          <a:ln w="76200">
            <a:noFill/>
            <a:miter lim="800000"/>
            <a:headEnd/>
            <a:tailEnd/>
          </a:ln>
          <a:effectLst/>
        </p:spPr>
        <p:txBody>
          <a:bodyPr vert="eaVert" wrap="none" anchor="ctr"/>
          <a:lstStyle/>
          <a:p>
            <a:pPr fontAlgn="base">
              <a:spcBef>
                <a:spcPct val="0"/>
              </a:spcBef>
              <a:spcAft>
                <a:spcPct val="0"/>
              </a:spcAft>
              <a:defRPr/>
            </a:pPr>
            <a:endParaRPr kumimoji="1" lang="zh-CN" altLang="en-US" sz="2400">
              <a:solidFill>
                <a:srgbClr val="000000"/>
              </a:solidFill>
              <a:latin typeface="Times New Roman" pitchFamily="18" charset="0"/>
            </a:endParaRPr>
          </a:p>
        </p:txBody>
      </p:sp>
    </p:spTree>
    <p:extLst>
      <p:ext uri="{BB962C8B-B14F-4D97-AF65-F5344CB8AC3E}">
        <p14:creationId xmlns:p14="http://schemas.microsoft.com/office/powerpoint/2010/main" val="247050076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0-#ppt_w/2"/>
                                          </p:val>
                                        </p:tav>
                                        <p:tav tm="100000">
                                          <p:val>
                                            <p:strVal val="#ppt_x"/>
                                          </p:val>
                                        </p:tav>
                                      </p:tavLst>
                                    </p:anim>
                                    <p:anim calcmode="lin" valueType="num">
                                      <p:cBhvr additive="base">
                                        <p:cTn id="8" dur="500" fill="hold"/>
                                        <p:tgtEl>
                                          <p:spTgt spid="348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9" grpId="0" animBg="1"/>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9.bin"/><Relationship Id="rId18" Type="http://schemas.openxmlformats.org/officeDocument/2006/relationships/image" Target="../media/image40.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7.wmf"/><Relationship Id="rId17" Type="http://schemas.openxmlformats.org/officeDocument/2006/relationships/oleObject" Target="../embeddings/oleObject31.bin"/><Relationship Id="rId2" Type="http://schemas.openxmlformats.org/officeDocument/2006/relationships/notesSlide" Target="../notesSlides/notesSlide5.xml"/><Relationship Id="rId16" Type="http://schemas.openxmlformats.org/officeDocument/2006/relationships/image" Target="../media/image39.wmf"/><Relationship Id="rId1" Type="http://schemas.openxmlformats.org/officeDocument/2006/relationships/slideLayout" Target="../slideLayouts/slideLayout21.xml"/><Relationship Id="rId6" Type="http://schemas.openxmlformats.org/officeDocument/2006/relationships/image" Target="../media/image34.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36.wmf"/><Relationship Id="rId19" Type="http://schemas.openxmlformats.org/officeDocument/2006/relationships/oleObject" Target="../embeddings/oleObject32.bin"/><Relationship Id="rId4" Type="http://schemas.openxmlformats.org/officeDocument/2006/relationships/image" Target="../media/image33.wmf"/><Relationship Id="rId9" Type="http://schemas.openxmlformats.org/officeDocument/2006/relationships/oleObject" Target="../embeddings/oleObject27.bin"/><Relationship Id="rId14" Type="http://schemas.openxmlformats.org/officeDocument/2006/relationships/image" Target="../media/image38.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5.wmf"/><Relationship Id="rId3" Type="http://schemas.openxmlformats.org/officeDocument/2006/relationships/image" Target="../media/image41.wmf"/><Relationship Id="rId7" Type="http://schemas.openxmlformats.org/officeDocument/2006/relationships/image" Target="../media/image42.wmf"/><Relationship Id="rId12" Type="http://schemas.openxmlformats.org/officeDocument/2006/relationships/oleObject" Target="../embeddings/oleObject38.bin"/><Relationship Id="rId2" Type="http://schemas.openxmlformats.org/officeDocument/2006/relationships/oleObject" Target="../embeddings/oleObject33.bin"/><Relationship Id="rId1" Type="http://schemas.openxmlformats.org/officeDocument/2006/relationships/slideLayout" Target="../slideLayouts/slideLayout21.xml"/><Relationship Id="rId6" Type="http://schemas.openxmlformats.org/officeDocument/2006/relationships/oleObject" Target="../embeddings/oleObject35.bin"/><Relationship Id="rId11" Type="http://schemas.openxmlformats.org/officeDocument/2006/relationships/image" Target="../media/image44.wmf"/><Relationship Id="rId5" Type="http://schemas.openxmlformats.org/officeDocument/2006/relationships/image" Target="../media/image15.wmf"/><Relationship Id="rId15" Type="http://schemas.openxmlformats.org/officeDocument/2006/relationships/image" Target="../media/image46.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3.wmf"/><Relationship Id="rId14" Type="http://schemas.openxmlformats.org/officeDocument/2006/relationships/oleObject" Target="../embeddings/oleObject39.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48.wmf"/><Relationship Id="rId5" Type="http://schemas.openxmlformats.org/officeDocument/2006/relationships/oleObject" Target="../embeddings/oleObject41.bin"/><Relationship Id="rId4" Type="http://schemas.openxmlformats.org/officeDocument/2006/relationships/image" Target="../media/image4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42.bin"/><Relationship Id="rId1" Type="http://schemas.openxmlformats.org/officeDocument/2006/relationships/slideLayout" Target="../slideLayouts/slideLayout21.xml"/><Relationship Id="rId5" Type="http://schemas.openxmlformats.org/officeDocument/2006/relationships/image" Target="../media/image50.wmf"/><Relationship Id="rId4" Type="http://schemas.openxmlformats.org/officeDocument/2006/relationships/oleObject" Target="../embeddings/oleObject4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3.emf"/><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21.xml"/><Relationship Id="rId6" Type="http://schemas.openxmlformats.org/officeDocument/2006/relationships/oleObject" Target="../embeddings/oleObject46.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54.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57.wmf"/><Relationship Id="rId7" Type="http://schemas.openxmlformats.org/officeDocument/2006/relationships/image" Target="../media/image59.wmf"/><Relationship Id="rId2" Type="http://schemas.openxmlformats.org/officeDocument/2006/relationships/oleObject" Target="../embeddings/oleObject50.bin"/><Relationship Id="rId1" Type="http://schemas.openxmlformats.org/officeDocument/2006/relationships/slideLayout" Target="../slideLayouts/slideLayout16.xml"/><Relationship Id="rId6" Type="http://schemas.openxmlformats.org/officeDocument/2006/relationships/oleObject" Target="../embeddings/oleObject52.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6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6.emf"/><Relationship Id="rId2" Type="http://schemas.openxmlformats.org/officeDocument/2006/relationships/notesSlide" Target="../notesSlides/notesSlide7.xml"/><Relationship Id="rId16" Type="http://schemas.openxmlformats.org/officeDocument/2006/relationships/image" Target="../media/image68.wmf"/><Relationship Id="rId1" Type="http://schemas.openxmlformats.org/officeDocument/2006/relationships/slideLayout" Target="../slideLayouts/slideLayout21.xml"/><Relationship Id="rId6" Type="http://schemas.openxmlformats.org/officeDocument/2006/relationships/image" Target="../media/image63.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58.bin"/><Relationship Id="rId14" Type="http://schemas.openxmlformats.org/officeDocument/2006/relationships/image" Target="../media/image67.emf"/></Relationships>
</file>

<file path=ppt/slides/_rels/slide2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62.bin"/><Relationship Id="rId1" Type="http://schemas.openxmlformats.org/officeDocument/2006/relationships/slideLayout" Target="../slideLayouts/slideLayout28.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6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7.emf"/><Relationship Id="rId18" Type="http://schemas.openxmlformats.org/officeDocument/2006/relationships/oleObject" Target="../embeddings/oleObject72.bin"/><Relationship Id="rId3" Type="http://schemas.openxmlformats.org/officeDocument/2006/relationships/image" Target="../media/image72.wmf"/><Relationship Id="rId7" Type="http://schemas.openxmlformats.org/officeDocument/2006/relationships/image" Target="../media/image74.emf"/><Relationship Id="rId12" Type="http://schemas.openxmlformats.org/officeDocument/2006/relationships/oleObject" Target="../embeddings/oleObject69.bin"/><Relationship Id="rId17" Type="http://schemas.openxmlformats.org/officeDocument/2006/relationships/image" Target="../media/image79.wmf"/><Relationship Id="rId2" Type="http://schemas.openxmlformats.org/officeDocument/2006/relationships/oleObject" Target="../embeddings/oleObject64.bin"/><Relationship Id="rId16" Type="http://schemas.openxmlformats.org/officeDocument/2006/relationships/oleObject" Target="../embeddings/oleObject71.bin"/><Relationship Id="rId1" Type="http://schemas.openxmlformats.org/officeDocument/2006/relationships/slideLayout" Target="../slideLayouts/slideLayout16.xml"/><Relationship Id="rId6" Type="http://schemas.openxmlformats.org/officeDocument/2006/relationships/oleObject" Target="../embeddings/oleObject66.bin"/><Relationship Id="rId11" Type="http://schemas.openxmlformats.org/officeDocument/2006/relationships/image" Target="../media/image76.emf"/><Relationship Id="rId5" Type="http://schemas.openxmlformats.org/officeDocument/2006/relationships/image" Target="../media/image73.emf"/><Relationship Id="rId15" Type="http://schemas.openxmlformats.org/officeDocument/2006/relationships/image" Target="../media/image78.wmf"/><Relationship Id="rId10" Type="http://schemas.openxmlformats.org/officeDocument/2006/relationships/oleObject" Target="../embeddings/oleObject68.bin"/><Relationship Id="rId19" Type="http://schemas.openxmlformats.org/officeDocument/2006/relationships/image" Target="../media/image80.wmf"/><Relationship Id="rId4" Type="http://schemas.openxmlformats.org/officeDocument/2006/relationships/oleObject" Target="../embeddings/oleObject65.bin"/><Relationship Id="rId9" Type="http://schemas.openxmlformats.org/officeDocument/2006/relationships/image" Target="../media/image75.emf"/><Relationship Id="rId14" Type="http://schemas.openxmlformats.org/officeDocument/2006/relationships/oleObject" Target="../embeddings/oleObject70.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81.wmf"/><Relationship Id="rId7" Type="http://schemas.openxmlformats.org/officeDocument/2006/relationships/image" Target="../media/image83.wmf"/><Relationship Id="rId2" Type="http://schemas.openxmlformats.org/officeDocument/2006/relationships/oleObject" Target="../embeddings/oleObject73.bin"/><Relationship Id="rId1" Type="http://schemas.openxmlformats.org/officeDocument/2006/relationships/slideLayout" Target="../slideLayouts/slideLayout26.xml"/><Relationship Id="rId6" Type="http://schemas.openxmlformats.org/officeDocument/2006/relationships/oleObject" Target="../embeddings/oleObject75.bin"/><Relationship Id="rId11" Type="http://schemas.openxmlformats.org/officeDocument/2006/relationships/image" Target="../media/image85.wmf"/><Relationship Id="rId5" Type="http://schemas.openxmlformats.org/officeDocument/2006/relationships/image" Target="../media/image82.e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84.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88.wmf"/><Relationship Id="rId12" Type="http://schemas.openxmlformats.org/officeDocument/2006/relationships/oleObject" Target="../embeddings/oleObject83.bin"/><Relationship Id="rId2" Type="http://schemas.openxmlformats.org/officeDocument/2006/relationships/oleObject" Target="../embeddings/oleObject78.bin"/><Relationship Id="rId1" Type="http://schemas.openxmlformats.org/officeDocument/2006/relationships/slideLayout" Target="../slideLayouts/slideLayout27.xml"/><Relationship Id="rId6" Type="http://schemas.openxmlformats.org/officeDocument/2006/relationships/oleObject" Target="../embeddings/oleObject80.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89.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89.bin"/><Relationship Id="rId18" Type="http://schemas.openxmlformats.org/officeDocument/2006/relationships/image" Target="../media/image99.wmf"/><Relationship Id="rId26" Type="http://schemas.openxmlformats.org/officeDocument/2006/relationships/image" Target="../media/image103.wmf"/><Relationship Id="rId3" Type="http://schemas.openxmlformats.org/officeDocument/2006/relationships/oleObject" Target="../embeddings/oleObject84.bin"/><Relationship Id="rId21" Type="http://schemas.openxmlformats.org/officeDocument/2006/relationships/oleObject" Target="../embeddings/oleObject93.bin"/><Relationship Id="rId7" Type="http://schemas.openxmlformats.org/officeDocument/2006/relationships/oleObject" Target="../embeddings/oleObject86.bin"/><Relationship Id="rId12" Type="http://schemas.openxmlformats.org/officeDocument/2006/relationships/image" Target="../media/image96.wmf"/><Relationship Id="rId17" Type="http://schemas.openxmlformats.org/officeDocument/2006/relationships/oleObject" Target="../embeddings/oleObject91.bin"/><Relationship Id="rId25" Type="http://schemas.openxmlformats.org/officeDocument/2006/relationships/oleObject" Target="../embeddings/oleObject95.bin"/><Relationship Id="rId2" Type="http://schemas.openxmlformats.org/officeDocument/2006/relationships/notesSlide" Target="../notesSlides/notesSlide9.xml"/><Relationship Id="rId16" Type="http://schemas.openxmlformats.org/officeDocument/2006/relationships/image" Target="../media/image98.wmf"/><Relationship Id="rId20" Type="http://schemas.openxmlformats.org/officeDocument/2006/relationships/image" Target="../media/image100.wmf"/><Relationship Id="rId1" Type="http://schemas.openxmlformats.org/officeDocument/2006/relationships/slideLayout" Target="../slideLayouts/slideLayout34.xml"/><Relationship Id="rId6" Type="http://schemas.openxmlformats.org/officeDocument/2006/relationships/image" Target="../media/image93.wmf"/><Relationship Id="rId11" Type="http://schemas.openxmlformats.org/officeDocument/2006/relationships/oleObject" Target="../embeddings/oleObject88.bin"/><Relationship Id="rId24" Type="http://schemas.openxmlformats.org/officeDocument/2006/relationships/image" Target="../media/image102.wmf"/><Relationship Id="rId5" Type="http://schemas.openxmlformats.org/officeDocument/2006/relationships/oleObject" Target="../embeddings/oleObject85.bin"/><Relationship Id="rId15" Type="http://schemas.openxmlformats.org/officeDocument/2006/relationships/oleObject" Target="../embeddings/oleObject90.bin"/><Relationship Id="rId23" Type="http://schemas.openxmlformats.org/officeDocument/2006/relationships/oleObject" Target="../embeddings/oleObject94.bin"/><Relationship Id="rId10" Type="http://schemas.openxmlformats.org/officeDocument/2006/relationships/image" Target="../media/image95.wmf"/><Relationship Id="rId19" Type="http://schemas.openxmlformats.org/officeDocument/2006/relationships/oleObject" Target="../embeddings/oleObject92.bin"/><Relationship Id="rId4" Type="http://schemas.openxmlformats.org/officeDocument/2006/relationships/image" Target="../media/image92.wmf"/><Relationship Id="rId9" Type="http://schemas.openxmlformats.org/officeDocument/2006/relationships/oleObject" Target="../embeddings/oleObject87.bin"/><Relationship Id="rId14" Type="http://schemas.openxmlformats.org/officeDocument/2006/relationships/image" Target="../media/image97.wmf"/><Relationship Id="rId22" Type="http://schemas.openxmlformats.org/officeDocument/2006/relationships/image" Target="../media/image101.wmf"/></Relationships>
</file>

<file path=ppt/slides/_rels/slide28.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100.bin"/><Relationship Id="rId18" Type="http://schemas.openxmlformats.org/officeDocument/2006/relationships/image" Target="../media/image110.wmf"/><Relationship Id="rId3" Type="http://schemas.openxmlformats.org/officeDocument/2006/relationships/oleObject" Target="../embeddings/oleObject96.bin"/><Relationship Id="rId21" Type="http://schemas.openxmlformats.org/officeDocument/2006/relationships/oleObject" Target="../embeddings/oleObject104.bin"/><Relationship Id="rId7" Type="http://schemas.openxmlformats.org/officeDocument/2006/relationships/oleObject" Target="../embeddings/oleObject98.bin"/><Relationship Id="rId12" Type="http://schemas.openxmlformats.org/officeDocument/2006/relationships/hyperlink" Target="file:///H:\&#20449;&#21495;&#19982;&#31995;&#32479;&#35838;&#20214;&#65288;2006-3-14&#65289;\&#20449;&#21495;&#31995;&#32479;&#65288;&#23436;&#25972;&#29256;&#65289;\&#20449;&#21495;&#31995;&#32479;&#65288;&#31934;&#31616;&#29256;&#65289;\FLASH\&#20598;&#35856;&#20989;&#25968;.exe" TargetMode="External"/><Relationship Id="rId17" Type="http://schemas.openxmlformats.org/officeDocument/2006/relationships/oleObject" Target="../embeddings/oleObject102.bin"/><Relationship Id="rId2" Type="http://schemas.openxmlformats.org/officeDocument/2006/relationships/notesSlide" Target="../notesSlides/notesSlide10.xml"/><Relationship Id="rId16" Type="http://schemas.openxmlformats.org/officeDocument/2006/relationships/image" Target="../media/image109.wmf"/><Relationship Id="rId20" Type="http://schemas.openxmlformats.org/officeDocument/2006/relationships/image" Target="../media/image111.wmf"/><Relationship Id="rId1" Type="http://schemas.openxmlformats.org/officeDocument/2006/relationships/slideLayout" Target="../slideLayouts/slideLayout35.xml"/><Relationship Id="rId6" Type="http://schemas.openxmlformats.org/officeDocument/2006/relationships/image" Target="../media/image105.wmf"/><Relationship Id="rId11" Type="http://schemas.openxmlformats.org/officeDocument/2006/relationships/image" Target="../media/image107.wmf"/><Relationship Id="rId24" Type="http://schemas.openxmlformats.org/officeDocument/2006/relationships/image" Target="../media/image113.wmf"/><Relationship Id="rId5" Type="http://schemas.openxmlformats.org/officeDocument/2006/relationships/oleObject" Target="../embeddings/oleObject97.bin"/><Relationship Id="rId15" Type="http://schemas.openxmlformats.org/officeDocument/2006/relationships/oleObject" Target="../embeddings/oleObject101.bin"/><Relationship Id="rId23" Type="http://schemas.openxmlformats.org/officeDocument/2006/relationships/oleObject" Target="../embeddings/oleObject105.bin"/><Relationship Id="rId10" Type="http://schemas.openxmlformats.org/officeDocument/2006/relationships/oleObject" Target="../embeddings/oleObject99.bin"/><Relationship Id="rId19" Type="http://schemas.openxmlformats.org/officeDocument/2006/relationships/oleObject" Target="../embeddings/oleObject103.bin"/><Relationship Id="rId4" Type="http://schemas.openxmlformats.org/officeDocument/2006/relationships/image" Target="../media/image104.wmf"/><Relationship Id="rId9" Type="http://schemas.openxmlformats.org/officeDocument/2006/relationships/hyperlink" Target="file:///H:\&#20449;&#21495;&#19982;&#31995;&#32479;&#35838;&#20214;&#65288;2006-3-14&#65289;\&#20449;&#21495;&#31995;&#32479;&#65288;&#23436;&#25972;&#29256;&#65289;\&#20449;&#21495;&#31995;&#32479;&#65288;&#31934;&#31616;&#29256;&#65289;\FLASH\&#22855;&#35856;&#20989;&#25968;.exe" TargetMode="External"/><Relationship Id="rId14" Type="http://schemas.openxmlformats.org/officeDocument/2006/relationships/image" Target="../media/image108.wmf"/><Relationship Id="rId22" Type="http://schemas.openxmlformats.org/officeDocument/2006/relationships/image" Target="../media/image11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111.bin"/><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8.wmf"/><Relationship Id="rId2" Type="http://schemas.openxmlformats.org/officeDocument/2006/relationships/notesSlide" Target="../notesSlides/notesSlide11.xml"/><Relationship Id="rId16" Type="http://schemas.openxmlformats.org/officeDocument/2006/relationships/image" Target="../media/image120.wmf"/><Relationship Id="rId1" Type="http://schemas.openxmlformats.org/officeDocument/2006/relationships/slideLayout" Target="../slideLayouts/slideLayout35.xml"/><Relationship Id="rId6" Type="http://schemas.openxmlformats.org/officeDocument/2006/relationships/image" Target="../media/image115.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109.bin"/><Relationship Id="rId14" Type="http://schemas.openxmlformats.org/officeDocument/2006/relationships/image" Target="../media/image119.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image" Target="../media/image121.wmf"/><Relationship Id="rId7" Type="http://schemas.openxmlformats.org/officeDocument/2006/relationships/image" Target="../media/image123.wmf"/><Relationship Id="rId2" Type="http://schemas.openxmlformats.org/officeDocument/2006/relationships/oleObject" Target="../embeddings/oleObject113.bin"/><Relationship Id="rId1" Type="http://schemas.openxmlformats.org/officeDocument/2006/relationships/slideLayout" Target="../slideLayouts/slideLayout35.xml"/><Relationship Id="rId6" Type="http://schemas.openxmlformats.org/officeDocument/2006/relationships/oleObject" Target="../embeddings/oleObject115.bin"/><Relationship Id="rId5" Type="http://schemas.openxmlformats.org/officeDocument/2006/relationships/image" Target="../media/image122.wmf"/><Relationship Id="rId4" Type="http://schemas.openxmlformats.org/officeDocument/2006/relationships/oleObject" Target="../embeddings/oleObject114.bin"/><Relationship Id="rId9" Type="http://schemas.openxmlformats.org/officeDocument/2006/relationships/image" Target="../media/image124.wmf"/></Relationships>
</file>

<file path=ppt/slides/_rels/slide32.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126.wmf"/><Relationship Id="rId5" Type="http://schemas.openxmlformats.org/officeDocument/2006/relationships/oleObject" Target="../embeddings/oleObject118.bin"/><Relationship Id="rId4" Type="http://schemas.openxmlformats.org/officeDocument/2006/relationships/image" Target="../media/image125.wmf"/></Relationships>
</file>

<file path=ppt/slides/_rels/slide33.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20.bin"/><Relationship Id="rId1" Type="http://schemas.openxmlformats.org/officeDocument/2006/relationships/slideLayout" Target="../slideLayouts/slideLayout35.xml"/><Relationship Id="rId5" Type="http://schemas.openxmlformats.org/officeDocument/2006/relationships/image" Target="../media/image129.wmf"/><Relationship Id="rId4" Type="http://schemas.openxmlformats.org/officeDocument/2006/relationships/oleObject" Target="../embeddings/oleObject121.bin"/></Relationships>
</file>

<file path=ppt/slides/_rels/slide34.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122.bin"/><Relationship Id="rId1" Type="http://schemas.openxmlformats.org/officeDocument/2006/relationships/slideLayout" Target="../slideLayouts/slideLayout35.xml"/><Relationship Id="rId5" Type="http://schemas.openxmlformats.org/officeDocument/2006/relationships/image" Target="../media/image131.wmf"/><Relationship Id="rId4" Type="http://schemas.openxmlformats.org/officeDocument/2006/relationships/oleObject" Target="../embeddings/oleObject123.bin"/></Relationships>
</file>

<file path=ppt/slides/_rels/slide35.xml.rels><?xml version="1.0" encoding="UTF-8" standalone="yes"?>
<Relationships xmlns="http://schemas.openxmlformats.org/package/2006/relationships"><Relationship Id="rId13" Type="http://schemas.openxmlformats.org/officeDocument/2006/relationships/oleObject" Target="../embeddings/oleObject129.bin"/><Relationship Id="rId18" Type="http://schemas.openxmlformats.org/officeDocument/2006/relationships/image" Target="../media/image139.wmf"/><Relationship Id="rId26" Type="http://schemas.openxmlformats.org/officeDocument/2006/relationships/image" Target="../media/image143.wmf"/><Relationship Id="rId39" Type="http://schemas.openxmlformats.org/officeDocument/2006/relationships/oleObject" Target="../embeddings/oleObject143.bin"/><Relationship Id="rId21" Type="http://schemas.openxmlformats.org/officeDocument/2006/relationships/oleObject" Target="../embeddings/oleObject133.bin"/><Relationship Id="rId34" Type="http://schemas.openxmlformats.org/officeDocument/2006/relationships/oleObject" Target="../embeddings/oleObject140.bin"/><Relationship Id="rId42" Type="http://schemas.openxmlformats.org/officeDocument/2006/relationships/oleObject" Target="../embeddings/oleObject145.bin"/><Relationship Id="rId47" Type="http://schemas.openxmlformats.org/officeDocument/2006/relationships/image" Target="../media/image152.wmf"/><Relationship Id="rId50" Type="http://schemas.openxmlformats.org/officeDocument/2006/relationships/oleObject" Target="../embeddings/oleObject149.bin"/><Relationship Id="rId7" Type="http://schemas.openxmlformats.org/officeDocument/2006/relationships/oleObject" Target="../embeddings/oleObject126.bin"/><Relationship Id="rId2" Type="http://schemas.openxmlformats.org/officeDocument/2006/relationships/notesSlide" Target="../notesSlides/notesSlide13.xml"/><Relationship Id="rId16" Type="http://schemas.openxmlformats.org/officeDocument/2006/relationships/image" Target="../media/image138.wmf"/><Relationship Id="rId29" Type="http://schemas.openxmlformats.org/officeDocument/2006/relationships/oleObject" Target="../embeddings/oleObject137.bin"/><Relationship Id="rId11" Type="http://schemas.openxmlformats.org/officeDocument/2006/relationships/oleObject" Target="../embeddings/oleObject128.bin"/><Relationship Id="rId24" Type="http://schemas.openxmlformats.org/officeDocument/2006/relationships/image" Target="../media/image142.wmf"/><Relationship Id="rId32" Type="http://schemas.openxmlformats.org/officeDocument/2006/relationships/oleObject" Target="../embeddings/oleObject139.bin"/><Relationship Id="rId37" Type="http://schemas.openxmlformats.org/officeDocument/2006/relationships/oleObject" Target="../embeddings/oleObject142.bin"/><Relationship Id="rId40" Type="http://schemas.openxmlformats.org/officeDocument/2006/relationships/image" Target="../media/image149.wmf"/><Relationship Id="rId45" Type="http://schemas.openxmlformats.org/officeDocument/2006/relationships/image" Target="../media/image151.wmf"/><Relationship Id="rId53" Type="http://schemas.openxmlformats.org/officeDocument/2006/relationships/image" Target="../media/image155.wmf"/><Relationship Id="rId5" Type="http://schemas.openxmlformats.org/officeDocument/2006/relationships/oleObject" Target="../embeddings/oleObject125.bin"/><Relationship Id="rId10" Type="http://schemas.openxmlformats.org/officeDocument/2006/relationships/image" Target="../media/image135.wmf"/><Relationship Id="rId19" Type="http://schemas.openxmlformats.org/officeDocument/2006/relationships/oleObject" Target="../embeddings/oleObject132.bin"/><Relationship Id="rId31" Type="http://schemas.openxmlformats.org/officeDocument/2006/relationships/image" Target="../media/image145.wmf"/><Relationship Id="rId44" Type="http://schemas.openxmlformats.org/officeDocument/2006/relationships/oleObject" Target="../embeddings/oleObject146.bin"/><Relationship Id="rId52" Type="http://schemas.openxmlformats.org/officeDocument/2006/relationships/oleObject" Target="../embeddings/oleObject150.bin"/><Relationship Id="rId4" Type="http://schemas.openxmlformats.org/officeDocument/2006/relationships/image" Target="../media/image132.wmf"/><Relationship Id="rId9" Type="http://schemas.openxmlformats.org/officeDocument/2006/relationships/oleObject" Target="../embeddings/oleObject127.bin"/><Relationship Id="rId14" Type="http://schemas.openxmlformats.org/officeDocument/2006/relationships/image" Target="../media/image137.wmf"/><Relationship Id="rId22" Type="http://schemas.openxmlformats.org/officeDocument/2006/relationships/image" Target="../media/image141.wmf"/><Relationship Id="rId27" Type="http://schemas.openxmlformats.org/officeDocument/2006/relationships/oleObject" Target="../embeddings/oleObject136.bin"/><Relationship Id="rId30" Type="http://schemas.openxmlformats.org/officeDocument/2006/relationships/oleObject" Target="../embeddings/oleObject138.bin"/><Relationship Id="rId35" Type="http://schemas.openxmlformats.org/officeDocument/2006/relationships/oleObject" Target="../embeddings/oleObject141.bin"/><Relationship Id="rId43" Type="http://schemas.openxmlformats.org/officeDocument/2006/relationships/image" Target="../media/image150.wmf"/><Relationship Id="rId48" Type="http://schemas.openxmlformats.org/officeDocument/2006/relationships/oleObject" Target="../embeddings/oleObject148.bin"/><Relationship Id="rId8" Type="http://schemas.openxmlformats.org/officeDocument/2006/relationships/image" Target="../media/image134.wmf"/><Relationship Id="rId51" Type="http://schemas.openxmlformats.org/officeDocument/2006/relationships/image" Target="../media/image154.wmf"/><Relationship Id="rId3" Type="http://schemas.openxmlformats.org/officeDocument/2006/relationships/oleObject" Target="../embeddings/oleObject124.bin"/><Relationship Id="rId12" Type="http://schemas.openxmlformats.org/officeDocument/2006/relationships/image" Target="../media/image136.wmf"/><Relationship Id="rId17" Type="http://schemas.openxmlformats.org/officeDocument/2006/relationships/oleObject" Target="../embeddings/oleObject131.bin"/><Relationship Id="rId25" Type="http://schemas.openxmlformats.org/officeDocument/2006/relationships/oleObject" Target="../embeddings/oleObject135.bin"/><Relationship Id="rId33" Type="http://schemas.openxmlformats.org/officeDocument/2006/relationships/image" Target="../media/image146.wmf"/><Relationship Id="rId38" Type="http://schemas.openxmlformats.org/officeDocument/2006/relationships/image" Target="../media/image148.wmf"/><Relationship Id="rId46" Type="http://schemas.openxmlformats.org/officeDocument/2006/relationships/oleObject" Target="../embeddings/oleObject147.bin"/><Relationship Id="rId20" Type="http://schemas.openxmlformats.org/officeDocument/2006/relationships/image" Target="../media/image140.wmf"/><Relationship Id="rId41" Type="http://schemas.openxmlformats.org/officeDocument/2006/relationships/oleObject" Target="../embeddings/oleObject144.bin"/><Relationship Id="rId1" Type="http://schemas.openxmlformats.org/officeDocument/2006/relationships/slideLayout" Target="../slideLayouts/slideLayout35.xml"/><Relationship Id="rId6" Type="http://schemas.openxmlformats.org/officeDocument/2006/relationships/image" Target="../media/image133.wmf"/><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144.wmf"/><Relationship Id="rId36" Type="http://schemas.openxmlformats.org/officeDocument/2006/relationships/image" Target="../media/image147.wmf"/><Relationship Id="rId49" Type="http://schemas.openxmlformats.org/officeDocument/2006/relationships/image" Target="../media/image153.wmf"/></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156.bin"/><Relationship Id="rId18" Type="http://schemas.openxmlformats.org/officeDocument/2006/relationships/oleObject" Target="../embeddings/oleObject159.bin"/><Relationship Id="rId26" Type="http://schemas.openxmlformats.org/officeDocument/2006/relationships/oleObject" Target="../embeddings/oleObject163.bin"/><Relationship Id="rId39" Type="http://schemas.openxmlformats.org/officeDocument/2006/relationships/image" Target="../media/image172.wmf"/><Relationship Id="rId21" Type="http://schemas.openxmlformats.org/officeDocument/2006/relationships/image" Target="../media/image163.wmf"/><Relationship Id="rId34" Type="http://schemas.openxmlformats.org/officeDocument/2006/relationships/oleObject" Target="../embeddings/oleObject167.bin"/><Relationship Id="rId42" Type="http://schemas.openxmlformats.org/officeDocument/2006/relationships/oleObject" Target="../embeddings/oleObject172.bin"/><Relationship Id="rId47" Type="http://schemas.openxmlformats.org/officeDocument/2006/relationships/oleObject" Target="../embeddings/oleObject176.bin"/><Relationship Id="rId50" Type="http://schemas.openxmlformats.org/officeDocument/2006/relationships/image" Target="../media/image175.wmf"/><Relationship Id="rId7" Type="http://schemas.openxmlformats.org/officeDocument/2006/relationships/oleObject" Target="../embeddings/oleObject153.bin"/><Relationship Id="rId2" Type="http://schemas.openxmlformats.org/officeDocument/2006/relationships/notesSlide" Target="../notesSlides/notesSlide14.xml"/><Relationship Id="rId16" Type="http://schemas.openxmlformats.org/officeDocument/2006/relationships/image" Target="../media/image161.wmf"/><Relationship Id="rId29" Type="http://schemas.openxmlformats.org/officeDocument/2006/relationships/image" Target="../media/image167.wmf"/><Relationship Id="rId11" Type="http://schemas.openxmlformats.org/officeDocument/2006/relationships/oleObject" Target="../embeddings/oleObject155.bin"/><Relationship Id="rId24" Type="http://schemas.openxmlformats.org/officeDocument/2006/relationships/oleObject" Target="../embeddings/oleObject162.bin"/><Relationship Id="rId32" Type="http://schemas.openxmlformats.org/officeDocument/2006/relationships/oleObject" Target="../embeddings/oleObject166.bin"/><Relationship Id="rId37" Type="http://schemas.openxmlformats.org/officeDocument/2006/relationships/image" Target="../media/image171.wmf"/><Relationship Id="rId40" Type="http://schemas.openxmlformats.org/officeDocument/2006/relationships/oleObject" Target="../embeddings/oleObject170.bin"/><Relationship Id="rId45" Type="http://schemas.openxmlformats.org/officeDocument/2006/relationships/oleObject" Target="../embeddings/oleObject174.bin"/><Relationship Id="rId53" Type="http://schemas.openxmlformats.org/officeDocument/2006/relationships/oleObject" Target="../embeddings/oleObject179.bin"/><Relationship Id="rId5" Type="http://schemas.openxmlformats.org/officeDocument/2006/relationships/oleObject" Target="../embeddings/oleObject152.bin"/><Relationship Id="rId10" Type="http://schemas.openxmlformats.org/officeDocument/2006/relationships/image" Target="../media/image158.wmf"/><Relationship Id="rId19" Type="http://schemas.openxmlformats.org/officeDocument/2006/relationships/image" Target="../media/image162.wmf"/><Relationship Id="rId31" Type="http://schemas.openxmlformats.org/officeDocument/2006/relationships/image" Target="../media/image168.wmf"/><Relationship Id="rId44" Type="http://schemas.openxmlformats.org/officeDocument/2006/relationships/image" Target="../media/image173.wmf"/><Relationship Id="rId52" Type="http://schemas.openxmlformats.org/officeDocument/2006/relationships/image" Target="../media/image176.wmf"/><Relationship Id="rId4" Type="http://schemas.openxmlformats.org/officeDocument/2006/relationships/image" Target="../media/image156.wmf"/><Relationship Id="rId9" Type="http://schemas.openxmlformats.org/officeDocument/2006/relationships/oleObject" Target="../embeddings/oleObject154.bin"/><Relationship Id="rId14" Type="http://schemas.openxmlformats.org/officeDocument/2006/relationships/image" Target="../media/image160.wmf"/><Relationship Id="rId22" Type="http://schemas.openxmlformats.org/officeDocument/2006/relationships/oleObject" Target="../embeddings/oleObject161.bin"/><Relationship Id="rId27" Type="http://schemas.openxmlformats.org/officeDocument/2006/relationships/image" Target="../media/image166.wmf"/><Relationship Id="rId30" Type="http://schemas.openxmlformats.org/officeDocument/2006/relationships/oleObject" Target="../embeddings/oleObject165.bin"/><Relationship Id="rId35" Type="http://schemas.openxmlformats.org/officeDocument/2006/relationships/image" Target="../media/image170.wmf"/><Relationship Id="rId43" Type="http://schemas.openxmlformats.org/officeDocument/2006/relationships/oleObject" Target="../embeddings/oleObject173.bin"/><Relationship Id="rId48" Type="http://schemas.openxmlformats.org/officeDocument/2006/relationships/image" Target="../media/image174.wmf"/><Relationship Id="rId8" Type="http://schemas.openxmlformats.org/officeDocument/2006/relationships/image" Target="../media/image157.wmf"/><Relationship Id="rId51" Type="http://schemas.openxmlformats.org/officeDocument/2006/relationships/oleObject" Target="../embeddings/oleObject178.bin"/><Relationship Id="rId3" Type="http://schemas.openxmlformats.org/officeDocument/2006/relationships/oleObject" Target="../embeddings/oleObject151.bin"/><Relationship Id="rId12" Type="http://schemas.openxmlformats.org/officeDocument/2006/relationships/image" Target="../media/image159.wmf"/><Relationship Id="rId17" Type="http://schemas.openxmlformats.org/officeDocument/2006/relationships/oleObject" Target="../embeddings/oleObject158.bin"/><Relationship Id="rId25" Type="http://schemas.openxmlformats.org/officeDocument/2006/relationships/image" Target="../media/image165.wmf"/><Relationship Id="rId33" Type="http://schemas.openxmlformats.org/officeDocument/2006/relationships/image" Target="../media/image169.wmf"/><Relationship Id="rId38" Type="http://schemas.openxmlformats.org/officeDocument/2006/relationships/oleObject" Target="../embeddings/oleObject169.bin"/><Relationship Id="rId46" Type="http://schemas.openxmlformats.org/officeDocument/2006/relationships/oleObject" Target="../embeddings/oleObject175.bin"/><Relationship Id="rId20" Type="http://schemas.openxmlformats.org/officeDocument/2006/relationships/oleObject" Target="../embeddings/oleObject160.bin"/><Relationship Id="rId41" Type="http://schemas.openxmlformats.org/officeDocument/2006/relationships/oleObject" Target="../embeddings/oleObject171.bin"/><Relationship Id="rId54" Type="http://schemas.openxmlformats.org/officeDocument/2006/relationships/image" Target="../media/image177.wmf"/><Relationship Id="rId1" Type="http://schemas.openxmlformats.org/officeDocument/2006/relationships/slideLayout" Target="../slideLayouts/slideLayout35.xml"/><Relationship Id="rId6" Type="http://schemas.openxmlformats.org/officeDocument/2006/relationships/image" Target="../media/image140.wmf"/><Relationship Id="rId15" Type="http://schemas.openxmlformats.org/officeDocument/2006/relationships/oleObject" Target="../embeddings/oleObject157.bin"/><Relationship Id="rId23" Type="http://schemas.openxmlformats.org/officeDocument/2006/relationships/image" Target="../media/image164.wmf"/><Relationship Id="rId28" Type="http://schemas.openxmlformats.org/officeDocument/2006/relationships/oleObject" Target="../embeddings/oleObject164.bin"/><Relationship Id="rId36" Type="http://schemas.openxmlformats.org/officeDocument/2006/relationships/oleObject" Target="../embeddings/oleObject168.bin"/><Relationship Id="rId49" Type="http://schemas.openxmlformats.org/officeDocument/2006/relationships/oleObject" Target="../embeddings/oleObject177.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183.wmf"/><Relationship Id="rId3" Type="http://schemas.openxmlformats.org/officeDocument/2006/relationships/image" Target="../media/image178.wmf"/><Relationship Id="rId7" Type="http://schemas.openxmlformats.org/officeDocument/2006/relationships/image" Target="../media/image180.wmf"/><Relationship Id="rId12" Type="http://schemas.openxmlformats.org/officeDocument/2006/relationships/oleObject" Target="../embeddings/oleObject185.bin"/><Relationship Id="rId2" Type="http://schemas.openxmlformats.org/officeDocument/2006/relationships/oleObject" Target="../embeddings/oleObject180.bin"/><Relationship Id="rId1" Type="http://schemas.openxmlformats.org/officeDocument/2006/relationships/slideLayout" Target="../slideLayouts/slideLayout30.xml"/><Relationship Id="rId6" Type="http://schemas.openxmlformats.org/officeDocument/2006/relationships/oleObject" Target="../embeddings/oleObject182.bin"/><Relationship Id="rId11" Type="http://schemas.openxmlformats.org/officeDocument/2006/relationships/image" Target="../media/image182.wmf"/><Relationship Id="rId5" Type="http://schemas.openxmlformats.org/officeDocument/2006/relationships/image" Target="../media/image179.wmf"/><Relationship Id="rId15" Type="http://schemas.openxmlformats.org/officeDocument/2006/relationships/image" Target="../media/image184.wmf"/><Relationship Id="rId10" Type="http://schemas.openxmlformats.org/officeDocument/2006/relationships/oleObject" Target="../embeddings/oleObject184.bin"/><Relationship Id="rId4" Type="http://schemas.openxmlformats.org/officeDocument/2006/relationships/oleObject" Target="../embeddings/oleObject181.bin"/><Relationship Id="rId9" Type="http://schemas.openxmlformats.org/officeDocument/2006/relationships/image" Target="../media/image181.wmf"/><Relationship Id="rId14" Type="http://schemas.openxmlformats.org/officeDocument/2006/relationships/oleObject" Target="../embeddings/oleObject186.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90.bin"/><Relationship Id="rId13" Type="http://schemas.openxmlformats.org/officeDocument/2006/relationships/image" Target="../media/image190.emf"/><Relationship Id="rId18" Type="http://schemas.openxmlformats.org/officeDocument/2006/relationships/oleObject" Target="../embeddings/oleObject195.bin"/><Relationship Id="rId26" Type="http://schemas.openxmlformats.org/officeDocument/2006/relationships/oleObject" Target="../embeddings/oleObject201.bin"/><Relationship Id="rId3" Type="http://schemas.openxmlformats.org/officeDocument/2006/relationships/image" Target="../media/image185.wmf"/><Relationship Id="rId21" Type="http://schemas.openxmlformats.org/officeDocument/2006/relationships/image" Target="../media/image194.emf"/><Relationship Id="rId7" Type="http://schemas.openxmlformats.org/officeDocument/2006/relationships/image" Target="../media/image187.wmf"/><Relationship Id="rId12" Type="http://schemas.openxmlformats.org/officeDocument/2006/relationships/oleObject" Target="../embeddings/oleObject192.bin"/><Relationship Id="rId17" Type="http://schemas.openxmlformats.org/officeDocument/2006/relationships/image" Target="../media/image192.emf"/><Relationship Id="rId25" Type="http://schemas.openxmlformats.org/officeDocument/2006/relationships/oleObject" Target="../embeddings/oleObject200.bin"/><Relationship Id="rId2" Type="http://schemas.openxmlformats.org/officeDocument/2006/relationships/oleObject" Target="../embeddings/oleObject187.bin"/><Relationship Id="rId16" Type="http://schemas.openxmlformats.org/officeDocument/2006/relationships/oleObject" Target="../embeddings/oleObject194.bin"/><Relationship Id="rId20" Type="http://schemas.openxmlformats.org/officeDocument/2006/relationships/oleObject" Target="../embeddings/oleObject196.bin"/><Relationship Id="rId1" Type="http://schemas.openxmlformats.org/officeDocument/2006/relationships/slideLayout" Target="../slideLayouts/slideLayout35.xml"/><Relationship Id="rId6" Type="http://schemas.openxmlformats.org/officeDocument/2006/relationships/oleObject" Target="../embeddings/oleObject189.bin"/><Relationship Id="rId11" Type="http://schemas.openxmlformats.org/officeDocument/2006/relationships/image" Target="../media/image189.wmf"/><Relationship Id="rId24" Type="http://schemas.openxmlformats.org/officeDocument/2006/relationships/oleObject" Target="../embeddings/oleObject199.bin"/><Relationship Id="rId5" Type="http://schemas.openxmlformats.org/officeDocument/2006/relationships/image" Target="../media/image186.wmf"/><Relationship Id="rId15" Type="http://schemas.openxmlformats.org/officeDocument/2006/relationships/image" Target="../media/image191.emf"/><Relationship Id="rId23" Type="http://schemas.openxmlformats.org/officeDocument/2006/relationships/oleObject" Target="../embeddings/oleObject198.bin"/><Relationship Id="rId28" Type="http://schemas.openxmlformats.org/officeDocument/2006/relationships/image" Target="../media/image195.wmf"/><Relationship Id="rId10" Type="http://schemas.openxmlformats.org/officeDocument/2006/relationships/oleObject" Target="../embeddings/oleObject191.bin"/><Relationship Id="rId19" Type="http://schemas.openxmlformats.org/officeDocument/2006/relationships/image" Target="../media/image193.emf"/><Relationship Id="rId4" Type="http://schemas.openxmlformats.org/officeDocument/2006/relationships/oleObject" Target="../embeddings/oleObject188.bin"/><Relationship Id="rId9" Type="http://schemas.openxmlformats.org/officeDocument/2006/relationships/image" Target="../media/image188.emf"/><Relationship Id="rId14" Type="http://schemas.openxmlformats.org/officeDocument/2006/relationships/oleObject" Target="../embeddings/oleObject193.bin"/><Relationship Id="rId22" Type="http://schemas.openxmlformats.org/officeDocument/2006/relationships/oleObject" Target="../embeddings/oleObject197.bin"/><Relationship Id="rId27" Type="http://schemas.openxmlformats.org/officeDocument/2006/relationships/oleObject" Target="../embeddings/oleObject202.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06.bin"/><Relationship Id="rId13" Type="http://schemas.openxmlformats.org/officeDocument/2006/relationships/image" Target="../media/image201.wmf"/><Relationship Id="rId3" Type="http://schemas.openxmlformats.org/officeDocument/2006/relationships/image" Target="../media/image196.wmf"/><Relationship Id="rId7" Type="http://schemas.openxmlformats.org/officeDocument/2006/relationships/image" Target="../media/image198.emf"/><Relationship Id="rId12" Type="http://schemas.openxmlformats.org/officeDocument/2006/relationships/oleObject" Target="../embeddings/oleObject208.bin"/><Relationship Id="rId2" Type="http://schemas.openxmlformats.org/officeDocument/2006/relationships/oleObject" Target="../embeddings/oleObject203.bin"/><Relationship Id="rId1" Type="http://schemas.openxmlformats.org/officeDocument/2006/relationships/slideLayout" Target="../slideLayouts/slideLayout42.xml"/><Relationship Id="rId6" Type="http://schemas.openxmlformats.org/officeDocument/2006/relationships/oleObject" Target="../embeddings/oleObject205.bin"/><Relationship Id="rId11" Type="http://schemas.openxmlformats.org/officeDocument/2006/relationships/image" Target="../media/image200.wmf"/><Relationship Id="rId5" Type="http://schemas.openxmlformats.org/officeDocument/2006/relationships/image" Target="../media/image197.wmf"/><Relationship Id="rId10" Type="http://schemas.openxmlformats.org/officeDocument/2006/relationships/oleObject" Target="../embeddings/oleObject207.bin"/><Relationship Id="rId4" Type="http://schemas.openxmlformats.org/officeDocument/2006/relationships/oleObject" Target="../embeddings/oleObject204.bin"/><Relationship Id="rId9" Type="http://schemas.openxmlformats.org/officeDocument/2006/relationships/image" Target="../media/image199.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202.emf"/><Relationship Id="rId7" Type="http://schemas.openxmlformats.org/officeDocument/2006/relationships/image" Target="../media/image204.emf"/><Relationship Id="rId2" Type="http://schemas.openxmlformats.org/officeDocument/2006/relationships/oleObject" Target="../embeddings/oleObject209.bin"/><Relationship Id="rId1" Type="http://schemas.openxmlformats.org/officeDocument/2006/relationships/slideLayout" Target="../slideLayouts/slideLayout30.xml"/><Relationship Id="rId6" Type="http://schemas.openxmlformats.org/officeDocument/2006/relationships/oleObject" Target="../embeddings/oleObject211.bin"/><Relationship Id="rId5" Type="http://schemas.openxmlformats.org/officeDocument/2006/relationships/image" Target="../media/image203.emf"/><Relationship Id="rId4" Type="http://schemas.openxmlformats.org/officeDocument/2006/relationships/oleObject" Target="../embeddings/oleObject210.bin"/></Relationships>
</file>

<file path=ppt/slides/_rels/slide43.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206.emf"/><Relationship Id="rId5" Type="http://schemas.openxmlformats.org/officeDocument/2006/relationships/oleObject" Target="../embeddings/oleObject213.bin"/><Relationship Id="rId10" Type="http://schemas.openxmlformats.org/officeDocument/2006/relationships/image" Target="../media/image208.emf"/><Relationship Id="rId4" Type="http://schemas.openxmlformats.org/officeDocument/2006/relationships/image" Target="../media/image205.emf"/><Relationship Id="rId9" Type="http://schemas.openxmlformats.org/officeDocument/2006/relationships/oleObject" Target="../embeddings/oleObject215.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3" Type="http://schemas.openxmlformats.org/officeDocument/2006/relationships/image" Target="../media/image214.emf"/><Relationship Id="rId18" Type="http://schemas.openxmlformats.org/officeDocument/2006/relationships/oleObject" Target="../embeddings/oleObject224.bin"/><Relationship Id="rId26" Type="http://schemas.openxmlformats.org/officeDocument/2006/relationships/oleObject" Target="../embeddings/oleObject228.bin"/><Relationship Id="rId39" Type="http://schemas.openxmlformats.org/officeDocument/2006/relationships/image" Target="../media/image227.emf"/><Relationship Id="rId21" Type="http://schemas.openxmlformats.org/officeDocument/2006/relationships/image" Target="../media/image218.emf"/><Relationship Id="rId34" Type="http://schemas.openxmlformats.org/officeDocument/2006/relationships/oleObject" Target="../embeddings/oleObject232.bin"/><Relationship Id="rId42" Type="http://schemas.openxmlformats.org/officeDocument/2006/relationships/oleObject" Target="../embeddings/oleObject236.bin"/><Relationship Id="rId7" Type="http://schemas.openxmlformats.org/officeDocument/2006/relationships/image" Target="../media/image211.emf"/><Relationship Id="rId2" Type="http://schemas.openxmlformats.org/officeDocument/2006/relationships/oleObject" Target="../embeddings/oleObject216.bin"/><Relationship Id="rId16" Type="http://schemas.openxmlformats.org/officeDocument/2006/relationships/oleObject" Target="../embeddings/oleObject223.bin"/><Relationship Id="rId20" Type="http://schemas.openxmlformats.org/officeDocument/2006/relationships/oleObject" Target="../embeddings/oleObject225.bin"/><Relationship Id="rId29" Type="http://schemas.openxmlformats.org/officeDocument/2006/relationships/image" Target="../media/image222.emf"/><Relationship Id="rId41" Type="http://schemas.openxmlformats.org/officeDocument/2006/relationships/image" Target="../media/image228.emf"/><Relationship Id="rId1" Type="http://schemas.openxmlformats.org/officeDocument/2006/relationships/slideLayout" Target="../slideLayouts/slideLayout30.xml"/><Relationship Id="rId6" Type="http://schemas.openxmlformats.org/officeDocument/2006/relationships/oleObject" Target="../embeddings/oleObject218.bin"/><Relationship Id="rId11" Type="http://schemas.openxmlformats.org/officeDocument/2006/relationships/image" Target="../media/image213.emf"/><Relationship Id="rId24" Type="http://schemas.openxmlformats.org/officeDocument/2006/relationships/oleObject" Target="../embeddings/oleObject227.bin"/><Relationship Id="rId32" Type="http://schemas.openxmlformats.org/officeDocument/2006/relationships/oleObject" Target="../embeddings/oleObject231.bin"/><Relationship Id="rId37" Type="http://schemas.openxmlformats.org/officeDocument/2006/relationships/image" Target="../media/image226.emf"/><Relationship Id="rId40" Type="http://schemas.openxmlformats.org/officeDocument/2006/relationships/oleObject" Target="../embeddings/oleObject235.bin"/><Relationship Id="rId5" Type="http://schemas.openxmlformats.org/officeDocument/2006/relationships/image" Target="../media/image210.emf"/><Relationship Id="rId15" Type="http://schemas.openxmlformats.org/officeDocument/2006/relationships/image" Target="../media/image215.emf"/><Relationship Id="rId23" Type="http://schemas.openxmlformats.org/officeDocument/2006/relationships/image" Target="../media/image219.emf"/><Relationship Id="rId28" Type="http://schemas.openxmlformats.org/officeDocument/2006/relationships/oleObject" Target="../embeddings/oleObject229.bin"/><Relationship Id="rId36" Type="http://schemas.openxmlformats.org/officeDocument/2006/relationships/oleObject" Target="../embeddings/oleObject233.bin"/><Relationship Id="rId10" Type="http://schemas.openxmlformats.org/officeDocument/2006/relationships/oleObject" Target="../embeddings/oleObject220.bin"/><Relationship Id="rId19" Type="http://schemas.openxmlformats.org/officeDocument/2006/relationships/image" Target="../media/image217.emf"/><Relationship Id="rId31" Type="http://schemas.openxmlformats.org/officeDocument/2006/relationships/image" Target="../media/image223.emf"/><Relationship Id="rId4" Type="http://schemas.openxmlformats.org/officeDocument/2006/relationships/oleObject" Target="../embeddings/oleObject217.bin"/><Relationship Id="rId9" Type="http://schemas.openxmlformats.org/officeDocument/2006/relationships/image" Target="../media/image212.emf"/><Relationship Id="rId14" Type="http://schemas.openxmlformats.org/officeDocument/2006/relationships/oleObject" Target="../embeddings/oleObject222.bin"/><Relationship Id="rId22" Type="http://schemas.openxmlformats.org/officeDocument/2006/relationships/oleObject" Target="../embeddings/oleObject226.bin"/><Relationship Id="rId27" Type="http://schemas.openxmlformats.org/officeDocument/2006/relationships/image" Target="../media/image221.emf"/><Relationship Id="rId30" Type="http://schemas.openxmlformats.org/officeDocument/2006/relationships/oleObject" Target="../embeddings/oleObject230.bin"/><Relationship Id="rId35" Type="http://schemas.openxmlformats.org/officeDocument/2006/relationships/image" Target="../media/image225.emf"/><Relationship Id="rId43" Type="http://schemas.openxmlformats.org/officeDocument/2006/relationships/image" Target="../media/image229.emf"/><Relationship Id="rId8" Type="http://schemas.openxmlformats.org/officeDocument/2006/relationships/oleObject" Target="../embeddings/oleObject219.bin"/><Relationship Id="rId3" Type="http://schemas.openxmlformats.org/officeDocument/2006/relationships/image" Target="../media/image209.emf"/><Relationship Id="rId12" Type="http://schemas.openxmlformats.org/officeDocument/2006/relationships/oleObject" Target="../embeddings/oleObject221.bin"/><Relationship Id="rId17" Type="http://schemas.openxmlformats.org/officeDocument/2006/relationships/image" Target="../media/image216.emf"/><Relationship Id="rId25" Type="http://schemas.openxmlformats.org/officeDocument/2006/relationships/image" Target="../media/image220.emf"/><Relationship Id="rId33" Type="http://schemas.openxmlformats.org/officeDocument/2006/relationships/image" Target="../media/image224.emf"/><Relationship Id="rId38" Type="http://schemas.openxmlformats.org/officeDocument/2006/relationships/oleObject" Target="../embeddings/oleObject23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oleObject" Target="../embeddings/oleObject237.bin"/><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231.wmf"/><Relationship Id="rId7" Type="http://schemas.openxmlformats.org/officeDocument/2006/relationships/image" Target="../media/image233.wmf"/><Relationship Id="rId2" Type="http://schemas.openxmlformats.org/officeDocument/2006/relationships/oleObject" Target="../embeddings/oleObject238.bin"/><Relationship Id="rId1" Type="http://schemas.openxmlformats.org/officeDocument/2006/relationships/slideLayout" Target="../slideLayouts/slideLayout35.xml"/><Relationship Id="rId6" Type="http://schemas.openxmlformats.org/officeDocument/2006/relationships/oleObject" Target="../embeddings/oleObject240.bin"/><Relationship Id="rId5" Type="http://schemas.openxmlformats.org/officeDocument/2006/relationships/image" Target="../media/image232.wmf"/><Relationship Id="rId4" Type="http://schemas.openxmlformats.org/officeDocument/2006/relationships/oleObject" Target="../embeddings/oleObject239.bin"/></Relationships>
</file>

<file path=ppt/slides/_rels/slide4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241.bin"/><Relationship Id="rId1" Type="http://schemas.openxmlformats.org/officeDocument/2006/relationships/slideLayout" Target="../slideLayouts/slideLayout132.xml"/><Relationship Id="rId5" Type="http://schemas.openxmlformats.org/officeDocument/2006/relationships/image" Target="../media/image236.wmf"/><Relationship Id="rId4" Type="http://schemas.openxmlformats.org/officeDocument/2006/relationships/oleObject" Target="../embeddings/oleObject242.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46.bin"/><Relationship Id="rId13" Type="http://schemas.openxmlformats.org/officeDocument/2006/relationships/image" Target="../media/image242.emf"/><Relationship Id="rId18" Type="http://schemas.openxmlformats.org/officeDocument/2006/relationships/oleObject" Target="../embeddings/oleObject251.bin"/><Relationship Id="rId26" Type="http://schemas.openxmlformats.org/officeDocument/2006/relationships/oleObject" Target="../embeddings/oleObject255.bin"/><Relationship Id="rId3" Type="http://schemas.openxmlformats.org/officeDocument/2006/relationships/image" Target="../media/image237.emf"/><Relationship Id="rId21" Type="http://schemas.openxmlformats.org/officeDocument/2006/relationships/image" Target="../media/image246.emf"/><Relationship Id="rId7" Type="http://schemas.openxmlformats.org/officeDocument/2006/relationships/image" Target="../media/image239.emf"/><Relationship Id="rId12" Type="http://schemas.openxmlformats.org/officeDocument/2006/relationships/oleObject" Target="../embeddings/oleObject248.bin"/><Relationship Id="rId17" Type="http://schemas.openxmlformats.org/officeDocument/2006/relationships/image" Target="../media/image244.emf"/><Relationship Id="rId25" Type="http://schemas.openxmlformats.org/officeDocument/2006/relationships/image" Target="../media/image248.emf"/><Relationship Id="rId2" Type="http://schemas.openxmlformats.org/officeDocument/2006/relationships/oleObject" Target="../embeddings/oleObject243.bin"/><Relationship Id="rId16" Type="http://schemas.openxmlformats.org/officeDocument/2006/relationships/oleObject" Target="../embeddings/oleObject250.bin"/><Relationship Id="rId20" Type="http://schemas.openxmlformats.org/officeDocument/2006/relationships/oleObject" Target="../embeddings/oleObject252.bin"/><Relationship Id="rId29" Type="http://schemas.openxmlformats.org/officeDocument/2006/relationships/image" Target="../media/image250.emf"/><Relationship Id="rId1" Type="http://schemas.openxmlformats.org/officeDocument/2006/relationships/slideLayout" Target="../slideLayouts/slideLayout44.xml"/><Relationship Id="rId6" Type="http://schemas.openxmlformats.org/officeDocument/2006/relationships/oleObject" Target="../embeddings/oleObject245.bin"/><Relationship Id="rId11" Type="http://schemas.openxmlformats.org/officeDocument/2006/relationships/image" Target="../media/image241.emf"/><Relationship Id="rId24" Type="http://schemas.openxmlformats.org/officeDocument/2006/relationships/oleObject" Target="../embeddings/oleObject254.bin"/><Relationship Id="rId5" Type="http://schemas.openxmlformats.org/officeDocument/2006/relationships/image" Target="../media/image238.emf"/><Relationship Id="rId15" Type="http://schemas.openxmlformats.org/officeDocument/2006/relationships/image" Target="../media/image243.emf"/><Relationship Id="rId23" Type="http://schemas.openxmlformats.org/officeDocument/2006/relationships/image" Target="../media/image247.emf"/><Relationship Id="rId28" Type="http://schemas.openxmlformats.org/officeDocument/2006/relationships/oleObject" Target="../embeddings/oleObject256.bin"/><Relationship Id="rId10" Type="http://schemas.openxmlformats.org/officeDocument/2006/relationships/oleObject" Target="../embeddings/oleObject247.bin"/><Relationship Id="rId19" Type="http://schemas.openxmlformats.org/officeDocument/2006/relationships/image" Target="../media/image245.emf"/><Relationship Id="rId4" Type="http://schemas.openxmlformats.org/officeDocument/2006/relationships/oleObject" Target="../embeddings/oleObject244.bin"/><Relationship Id="rId9" Type="http://schemas.openxmlformats.org/officeDocument/2006/relationships/image" Target="../media/image240.emf"/><Relationship Id="rId14" Type="http://schemas.openxmlformats.org/officeDocument/2006/relationships/oleObject" Target="../embeddings/oleObject249.bin"/><Relationship Id="rId22" Type="http://schemas.openxmlformats.org/officeDocument/2006/relationships/oleObject" Target="../embeddings/oleObject253.bin"/><Relationship Id="rId27" Type="http://schemas.openxmlformats.org/officeDocument/2006/relationships/image" Target="../media/image249.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60.bin"/><Relationship Id="rId13" Type="http://schemas.openxmlformats.org/officeDocument/2006/relationships/image" Target="../media/image256.emf"/><Relationship Id="rId3" Type="http://schemas.openxmlformats.org/officeDocument/2006/relationships/image" Target="../media/image251.emf"/><Relationship Id="rId7" Type="http://schemas.openxmlformats.org/officeDocument/2006/relationships/image" Target="../media/image253.wmf"/><Relationship Id="rId12" Type="http://schemas.openxmlformats.org/officeDocument/2006/relationships/oleObject" Target="../embeddings/oleObject262.bin"/><Relationship Id="rId2" Type="http://schemas.openxmlformats.org/officeDocument/2006/relationships/oleObject" Target="../embeddings/oleObject257.bin"/><Relationship Id="rId1" Type="http://schemas.openxmlformats.org/officeDocument/2006/relationships/slideLayout" Target="../slideLayouts/slideLayout44.xml"/><Relationship Id="rId6" Type="http://schemas.openxmlformats.org/officeDocument/2006/relationships/oleObject" Target="../embeddings/oleObject259.bin"/><Relationship Id="rId11" Type="http://schemas.openxmlformats.org/officeDocument/2006/relationships/image" Target="../media/image255.emf"/><Relationship Id="rId5" Type="http://schemas.openxmlformats.org/officeDocument/2006/relationships/image" Target="../media/image252.wmf"/><Relationship Id="rId10" Type="http://schemas.openxmlformats.org/officeDocument/2006/relationships/oleObject" Target="../embeddings/oleObject261.bin"/><Relationship Id="rId4" Type="http://schemas.openxmlformats.org/officeDocument/2006/relationships/oleObject" Target="../embeddings/oleObject258.bin"/><Relationship Id="rId9" Type="http://schemas.openxmlformats.org/officeDocument/2006/relationships/image" Target="../media/image254.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57.wmf"/><Relationship Id="rId7" Type="http://schemas.openxmlformats.org/officeDocument/2006/relationships/image" Target="../media/image259.wmf"/><Relationship Id="rId2" Type="http://schemas.openxmlformats.org/officeDocument/2006/relationships/oleObject" Target="../embeddings/oleObject263.bin"/><Relationship Id="rId1" Type="http://schemas.openxmlformats.org/officeDocument/2006/relationships/slideLayout" Target="../slideLayouts/slideLayout58.xml"/><Relationship Id="rId6" Type="http://schemas.openxmlformats.org/officeDocument/2006/relationships/oleObject" Target="../embeddings/oleObject265.bin"/><Relationship Id="rId5" Type="http://schemas.openxmlformats.org/officeDocument/2006/relationships/image" Target="../media/image258.wmf"/><Relationship Id="rId4" Type="http://schemas.openxmlformats.org/officeDocument/2006/relationships/oleObject" Target="../embeddings/oleObject264.bin"/><Relationship Id="rId9" Type="http://schemas.openxmlformats.org/officeDocument/2006/relationships/image" Target="../media/image260.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image" Target="../media/image266.emf"/><Relationship Id="rId3" Type="http://schemas.openxmlformats.org/officeDocument/2006/relationships/image" Target="../media/image261.emf"/><Relationship Id="rId7" Type="http://schemas.openxmlformats.org/officeDocument/2006/relationships/image" Target="../media/image263.emf"/><Relationship Id="rId12" Type="http://schemas.openxmlformats.org/officeDocument/2006/relationships/oleObject" Target="../embeddings/oleObject272.bin"/><Relationship Id="rId17" Type="http://schemas.openxmlformats.org/officeDocument/2006/relationships/image" Target="../media/image268.emf"/><Relationship Id="rId2" Type="http://schemas.openxmlformats.org/officeDocument/2006/relationships/oleObject" Target="../embeddings/oleObject267.bin"/><Relationship Id="rId16" Type="http://schemas.openxmlformats.org/officeDocument/2006/relationships/oleObject" Target="../embeddings/oleObject274.bin"/><Relationship Id="rId1" Type="http://schemas.openxmlformats.org/officeDocument/2006/relationships/slideLayout" Target="../slideLayouts/slideLayout58.xml"/><Relationship Id="rId6" Type="http://schemas.openxmlformats.org/officeDocument/2006/relationships/oleObject" Target="../embeddings/oleObject269.bin"/><Relationship Id="rId11" Type="http://schemas.openxmlformats.org/officeDocument/2006/relationships/image" Target="../media/image265.emf"/><Relationship Id="rId5" Type="http://schemas.openxmlformats.org/officeDocument/2006/relationships/image" Target="../media/image262.emf"/><Relationship Id="rId15" Type="http://schemas.openxmlformats.org/officeDocument/2006/relationships/image" Target="../media/image267.emf"/><Relationship Id="rId10" Type="http://schemas.openxmlformats.org/officeDocument/2006/relationships/oleObject" Target="../embeddings/oleObject271.bin"/><Relationship Id="rId4" Type="http://schemas.openxmlformats.org/officeDocument/2006/relationships/oleObject" Target="../embeddings/oleObject268.bin"/><Relationship Id="rId9" Type="http://schemas.openxmlformats.org/officeDocument/2006/relationships/image" Target="../media/image264.emf"/><Relationship Id="rId14" Type="http://schemas.openxmlformats.org/officeDocument/2006/relationships/oleObject" Target="../embeddings/oleObject27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8.bin"/><Relationship Id="rId13" Type="http://schemas.openxmlformats.org/officeDocument/2006/relationships/image" Target="../media/image274.wmf"/><Relationship Id="rId3" Type="http://schemas.openxmlformats.org/officeDocument/2006/relationships/image" Target="../media/image269.wmf"/><Relationship Id="rId7" Type="http://schemas.openxmlformats.org/officeDocument/2006/relationships/image" Target="../media/image271.emf"/><Relationship Id="rId12" Type="http://schemas.openxmlformats.org/officeDocument/2006/relationships/oleObject" Target="../embeddings/oleObject280.bin"/><Relationship Id="rId17" Type="http://schemas.openxmlformats.org/officeDocument/2006/relationships/image" Target="../media/image276.emf"/><Relationship Id="rId2" Type="http://schemas.openxmlformats.org/officeDocument/2006/relationships/oleObject" Target="../embeddings/oleObject275.bin"/><Relationship Id="rId16" Type="http://schemas.openxmlformats.org/officeDocument/2006/relationships/oleObject" Target="../embeddings/oleObject282.bin"/><Relationship Id="rId1" Type="http://schemas.openxmlformats.org/officeDocument/2006/relationships/slideLayout" Target="../slideLayouts/slideLayout63.xml"/><Relationship Id="rId6" Type="http://schemas.openxmlformats.org/officeDocument/2006/relationships/oleObject" Target="../embeddings/oleObject277.bin"/><Relationship Id="rId11" Type="http://schemas.openxmlformats.org/officeDocument/2006/relationships/image" Target="../media/image273.emf"/><Relationship Id="rId5" Type="http://schemas.openxmlformats.org/officeDocument/2006/relationships/image" Target="../media/image270.emf"/><Relationship Id="rId15" Type="http://schemas.openxmlformats.org/officeDocument/2006/relationships/image" Target="../media/image275.wmf"/><Relationship Id="rId10" Type="http://schemas.openxmlformats.org/officeDocument/2006/relationships/oleObject" Target="../embeddings/oleObject279.bin"/><Relationship Id="rId4" Type="http://schemas.openxmlformats.org/officeDocument/2006/relationships/oleObject" Target="../embeddings/oleObject276.bin"/><Relationship Id="rId9" Type="http://schemas.openxmlformats.org/officeDocument/2006/relationships/image" Target="../media/image272.emf"/><Relationship Id="rId14" Type="http://schemas.openxmlformats.org/officeDocument/2006/relationships/oleObject" Target="../embeddings/oleObject281.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86.bin"/><Relationship Id="rId13" Type="http://schemas.openxmlformats.org/officeDocument/2006/relationships/image" Target="../media/image282.wmf"/><Relationship Id="rId18" Type="http://schemas.openxmlformats.org/officeDocument/2006/relationships/oleObject" Target="../embeddings/oleObject291.bin"/><Relationship Id="rId3" Type="http://schemas.openxmlformats.org/officeDocument/2006/relationships/image" Target="../media/image277.emf"/><Relationship Id="rId7" Type="http://schemas.openxmlformats.org/officeDocument/2006/relationships/image" Target="../media/image279.emf"/><Relationship Id="rId12" Type="http://schemas.openxmlformats.org/officeDocument/2006/relationships/oleObject" Target="../embeddings/oleObject288.bin"/><Relationship Id="rId17" Type="http://schemas.openxmlformats.org/officeDocument/2006/relationships/image" Target="../media/image284.wmf"/><Relationship Id="rId2" Type="http://schemas.openxmlformats.org/officeDocument/2006/relationships/oleObject" Target="../embeddings/oleObject283.bin"/><Relationship Id="rId16" Type="http://schemas.openxmlformats.org/officeDocument/2006/relationships/oleObject" Target="../embeddings/oleObject290.bin"/><Relationship Id="rId1" Type="http://schemas.openxmlformats.org/officeDocument/2006/relationships/slideLayout" Target="../slideLayouts/slideLayout115.xml"/><Relationship Id="rId6" Type="http://schemas.openxmlformats.org/officeDocument/2006/relationships/oleObject" Target="../embeddings/oleObject285.bin"/><Relationship Id="rId11" Type="http://schemas.openxmlformats.org/officeDocument/2006/relationships/image" Target="../media/image281.emf"/><Relationship Id="rId5" Type="http://schemas.openxmlformats.org/officeDocument/2006/relationships/image" Target="../media/image278.emf"/><Relationship Id="rId15" Type="http://schemas.openxmlformats.org/officeDocument/2006/relationships/image" Target="../media/image283.wmf"/><Relationship Id="rId10" Type="http://schemas.openxmlformats.org/officeDocument/2006/relationships/oleObject" Target="../embeddings/oleObject287.bin"/><Relationship Id="rId19" Type="http://schemas.openxmlformats.org/officeDocument/2006/relationships/image" Target="../media/image285.wmf"/><Relationship Id="rId4" Type="http://schemas.openxmlformats.org/officeDocument/2006/relationships/oleObject" Target="../embeddings/oleObject284.bin"/><Relationship Id="rId9" Type="http://schemas.openxmlformats.org/officeDocument/2006/relationships/image" Target="../media/image280.emf"/><Relationship Id="rId14" Type="http://schemas.openxmlformats.org/officeDocument/2006/relationships/oleObject" Target="../embeddings/oleObject289.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95.bin"/><Relationship Id="rId13" Type="http://schemas.openxmlformats.org/officeDocument/2006/relationships/image" Target="../media/image291.emf"/><Relationship Id="rId18" Type="http://schemas.openxmlformats.org/officeDocument/2006/relationships/oleObject" Target="../embeddings/oleObject300.bin"/><Relationship Id="rId3" Type="http://schemas.openxmlformats.org/officeDocument/2006/relationships/image" Target="../media/image286.emf"/><Relationship Id="rId7" Type="http://schemas.openxmlformats.org/officeDocument/2006/relationships/image" Target="../media/image288.emf"/><Relationship Id="rId12" Type="http://schemas.openxmlformats.org/officeDocument/2006/relationships/oleObject" Target="../embeddings/oleObject297.bin"/><Relationship Id="rId17" Type="http://schemas.openxmlformats.org/officeDocument/2006/relationships/image" Target="../media/image293.emf"/><Relationship Id="rId2" Type="http://schemas.openxmlformats.org/officeDocument/2006/relationships/oleObject" Target="../embeddings/oleObject292.bin"/><Relationship Id="rId16" Type="http://schemas.openxmlformats.org/officeDocument/2006/relationships/oleObject" Target="../embeddings/oleObject299.bin"/><Relationship Id="rId1" Type="http://schemas.openxmlformats.org/officeDocument/2006/relationships/slideLayout" Target="../slideLayouts/slideLayout100.xml"/><Relationship Id="rId6" Type="http://schemas.openxmlformats.org/officeDocument/2006/relationships/oleObject" Target="../embeddings/oleObject294.bin"/><Relationship Id="rId11" Type="http://schemas.openxmlformats.org/officeDocument/2006/relationships/image" Target="../media/image290.emf"/><Relationship Id="rId5" Type="http://schemas.openxmlformats.org/officeDocument/2006/relationships/image" Target="../media/image287.emf"/><Relationship Id="rId15" Type="http://schemas.openxmlformats.org/officeDocument/2006/relationships/image" Target="../media/image292.emf"/><Relationship Id="rId10" Type="http://schemas.openxmlformats.org/officeDocument/2006/relationships/oleObject" Target="../embeddings/oleObject296.bin"/><Relationship Id="rId19" Type="http://schemas.openxmlformats.org/officeDocument/2006/relationships/image" Target="../media/image294.emf"/><Relationship Id="rId4" Type="http://schemas.openxmlformats.org/officeDocument/2006/relationships/oleObject" Target="../embeddings/oleObject293.bin"/><Relationship Id="rId9" Type="http://schemas.openxmlformats.org/officeDocument/2006/relationships/image" Target="../media/image289.emf"/><Relationship Id="rId14" Type="http://schemas.openxmlformats.org/officeDocument/2006/relationships/oleObject" Target="../embeddings/oleObject298.bin"/></Relationships>
</file>

<file path=ppt/slides/_rels/slide59.xml.rels><?xml version="1.0" encoding="UTF-8" standalone="yes"?>
<Relationships xmlns="http://schemas.openxmlformats.org/package/2006/relationships"><Relationship Id="rId8" Type="http://schemas.openxmlformats.org/officeDocument/2006/relationships/image" Target="../media/image297.emf"/><Relationship Id="rId13" Type="http://schemas.openxmlformats.org/officeDocument/2006/relationships/oleObject" Target="../embeddings/oleObject306.bin"/><Relationship Id="rId3" Type="http://schemas.openxmlformats.org/officeDocument/2006/relationships/oleObject" Target="../embeddings/oleObject301.bin"/><Relationship Id="rId7" Type="http://schemas.openxmlformats.org/officeDocument/2006/relationships/oleObject" Target="../embeddings/oleObject303.bin"/><Relationship Id="rId12" Type="http://schemas.openxmlformats.org/officeDocument/2006/relationships/image" Target="../media/image299.emf"/><Relationship Id="rId2" Type="http://schemas.openxmlformats.org/officeDocument/2006/relationships/hyperlink" Target="../../3/3-10/&#167;3.10%20&#25277;&#26679;&#20449;&#21495;&#30340;&#20613;&#37324;&#21494;&#21464;&#25442;.ppt#-1,3,&#20108;&#65294;&#29702;&#24819;&#25277;&#26679;&#65288;&#21608;&#26399;&#21333;&#20301;&#20914;&#28608;&#25277;&#26679;&#65289;" TargetMode="External"/><Relationship Id="rId1" Type="http://schemas.openxmlformats.org/officeDocument/2006/relationships/slideLayout" Target="../slideLayouts/slideLayout63.xml"/><Relationship Id="rId6" Type="http://schemas.openxmlformats.org/officeDocument/2006/relationships/image" Target="../media/image296.wmf"/><Relationship Id="rId11" Type="http://schemas.openxmlformats.org/officeDocument/2006/relationships/oleObject" Target="../embeddings/oleObject305.bin"/><Relationship Id="rId5" Type="http://schemas.openxmlformats.org/officeDocument/2006/relationships/oleObject" Target="../embeddings/oleObject302.bin"/><Relationship Id="rId10" Type="http://schemas.openxmlformats.org/officeDocument/2006/relationships/image" Target="../media/image298.emf"/><Relationship Id="rId4" Type="http://schemas.openxmlformats.org/officeDocument/2006/relationships/image" Target="../media/image295.emf"/><Relationship Id="rId9" Type="http://schemas.openxmlformats.org/officeDocument/2006/relationships/oleObject" Target="../embeddings/oleObject304.bin"/><Relationship Id="rId14" Type="http://schemas.openxmlformats.org/officeDocument/2006/relationships/image" Target="../media/image300.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4.emf"/><Relationship Id="rId18" Type="http://schemas.openxmlformats.org/officeDocument/2006/relationships/oleObject" Target="../embeddings/oleObject12.bin"/><Relationship Id="rId3" Type="http://schemas.openxmlformats.org/officeDocument/2006/relationships/image" Target="../media/image9.emf"/><Relationship Id="rId21" Type="http://schemas.openxmlformats.org/officeDocument/2006/relationships/image" Target="../media/image18.wmf"/><Relationship Id="rId7" Type="http://schemas.openxmlformats.org/officeDocument/2006/relationships/image" Target="../media/image11.emf"/><Relationship Id="rId12" Type="http://schemas.openxmlformats.org/officeDocument/2006/relationships/oleObject" Target="../embeddings/oleObject9.bin"/><Relationship Id="rId17" Type="http://schemas.openxmlformats.org/officeDocument/2006/relationships/image" Target="../media/image16.wmf"/><Relationship Id="rId25" Type="http://schemas.openxmlformats.org/officeDocument/2006/relationships/image" Target="../media/image20.wmf"/><Relationship Id="rId2" Type="http://schemas.openxmlformats.org/officeDocument/2006/relationships/oleObject" Target="../embeddings/oleObject4.bin"/><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slideLayout" Target="../slideLayouts/slideLayout16.xml"/><Relationship Id="rId6" Type="http://schemas.openxmlformats.org/officeDocument/2006/relationships/oleObject" Target="../embeddings/oleObject6.bin"/><Relationship Id="rId11" Type="http://schemas.openxmlformats.org/officeDocument/2006/relationships/image" Target="../media/image13.emf"/><Relationship Id="rId24" Type="http://schemas.openxmlformats.org/officeDocument/2006/relationships/oleObject" Target="../embeddings/oleObject15.bin"/><Relationship Id="rId5" Type="http://schemas.openxmlformats.org/officeDocument/2006/relationships/image" Target="../media/image10.emf"/><Relationship Id="rId15" Type="http://schemas.openxmlformats.org/officeDocument/2006/relationships/image" Target="../media/image15.wmf"/><Relationship Id="rId23" Type="http://schemas.openxmlformats.org/officeDocument/2006/relationships/image" Target="../media/image19.wmf"/><Relationship Id="rId10" Type="http://schemas.openxmlformats.org/officeDocument/2006/relationships/oleObject" Target="../embeddings/oleObject8.bin"/><Relationship Id="rId19" Type="http://schemas.openxmlformats.org/officeDocument/2006/relationships/image" Target="../media/image17.wmf"/><Relationship Id="rId4" Type="http://schemas.openxmlformats.org/officeDocument/2006/relationships/oleObject" Target="../embeddings/oleObject5.bin"/><Relationship Id="rId9" Type="http://schemas.openxmlformats.org/officeDocument/2006/relationships/image" Target="../media/image12.emf"/><Relationship Id="rId14" Type="http://schemas.openxmlformats.org/officeDocument/2006/relationships/oleObject" Target="../embeddings/oleObject10.bin"/><Relationship Id="rId22" Type="http://schemas.openxmlformats.org/officeDocument/2006/relationships/oleObject" Target="../embeddings/oleObject14.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10.bin"/><Relationship Id="rId13" Type="http://schemas.openxmlformats.org/officeDocument/2006/relationships/image" Target="../media/image306.emf"/><Relationship Id="rId18" Type="http://schemas.openxmlformats.org/officeDocument/2006/relationships/oleObject" Target="../embeddings/oleObject315.bin"/><Relationship Id="rId26" Type="http://schemas.openxmlformats.org/officeDocument/2006/relationships/oleObject" Target="../embeddings/oleObject319.bin"/><Relationship Id="rId3" Type="http://schemas.openxmlformats.org/officeDocument/2006/relationships/image" Target="../media/image301.emf"/><Relationship Id="rId21" Type="http://schemas.openxmlformats.org/officeDocument/2006/relationships/image" Target="../media/image310.emf"/><Relationship Id="rId7" Type="http://schemas.openxmlformats.org/officeDocument/2006/relationships/image" Target="../media/image303.wmf"/><Relationship Id="rId12" Type="http://schemas.openxmlformats.org/officeDocument/2006/relationships/oleObject" Target="../embeddings/oleObject312.bin"/><Relationship Id="rId17" Type="http://schemas.openxmlformats.org/officeDocument/2006/relationships/image" Target="../media/image308.emf"/><Relationship Id="rId25" Type="http://schemas.openxmlformats.org/officeDocument/2006/relationships/image" Target="../media/image312.wmf"/><Relationship Id="rId2" Type="http://schemas.openxmlformats.org/officeDocument/2006/relationships/oleObject" Target="../embeddings/oleObject307.bin"/><Relationship Id="rId16" Type="http://schemas.openxmlformats.org/officeDocument/2006/relationships/oleObject" Target="../embeddings/oleObject314.bin"/><Relationship Id="rId20" Type="http://schemas.openxmlformats.org/officeDocument/2006/relationships/oleObject" Target="../embeddings/oleObject316.bin"/><Relationship Id="rId1" Type="http://schemas.openxmlformats.org/officeDocument/2006/relationships/slideLayout" Target="../slideLayouts/slideLayout63.xml"/><Relationship Id="rId6" Type="http://schemas.openxmlformats.org/officeDocument/2006/relationships/oleObject" Target="../embeddings/oleObject309.bin"/><Relationship Id="rId11" Type="http://schemas.openxmlformats.org/officeDocument/2006/relationships/image" Target="../media/image305.emf"/><Relationship Id="rId24" Type="http://schemas.openxmlformats.org/officeDocument/2006/relationships/oleObject" Target="../embeddings/oleObject318.bin"/><Relationship Id="rId5" Type="http://schemas.openxmlformats.org/officeDocument/2006/relationships/image" Target="../media/image302.wmf"/><Relationship Id="rId15" Type="http://schemas.openxmlformats.org/officeDocument/2006/relationships/image" Target="../media/image307.emf"/><Relationship Id="rId23" Type="http://schemas.openxmlformats.org/officeDocument/2006/relationships/image" Target="../media/image311.wmf"/><Relationship Id="rId10" Type="http://schemas.openxmlformats.org/officeDocument/2006/relationships/oleObject" Target="../embeddings/oleObject311.bin"/><Relationship Id="rId19" Type="http://schemas.openxmlformats.org/officeDocument/2006/relationships/image" Target="../media/image309.emf"/><Relationship Id="rId4" Type="http://schemas.openxmlformats.org/officeDocument/2006/relationships/oleObject" Target="../embeddings/oleObject308.bin"/><Relationship Id="rId9" Type="http://schemas.openxmlformats.org/officeDocument/2006/relationships/image" Target="../media/image304.emf"/><Relationship Id="rId14" Type="http://schemas.openxmlformats.org/officeDocument/2006/relationships/oleObject" Target="../embeddings/oleObject313.bin"/><Relationship Id="rId22" Type="http://schemas.openxmlformats.org/officeDocument/2006/relationships/oleObject" Target="../embeddings/oleObject317.bin"/><Relationship Id="rId27" Type="http://schemas.openxmlformats.org/officeDocument/2006/relationships/image" Target="../media/image313.wmf"/></Relationships>
</file>

<file path=ppt/slides/_rels/slide61.x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oleObject" Target="../embeddings/oleObject320.bin"/><Relationship Id="rId1" Type="http://schemas.openxmlformats.org/officeDocument/2006/relationships/slideLayout" Target="../slideLayouts/slideLayout58.xml"/><Relationship Id="rId5" Type="http://schemas.openxmlformats.org/officeDocument/2006/relationships/image" Target="../media/image315.emf"/><Relationship Id="rId4" Type="http://schemas.openxmlformats.org/officeDocument/2006/relationships/oleObject" Target="../embeddings/oleObject321.bin"/></Relationships>
</file>

<file path=ppt/slides/_rels/slide62.xml.rels><?xml version="1.0" encoding="UTF-8" standalone="yes"?>
<Relationships xmlns="http://schemas.openxmlformats.org/package/2006/relationships"><Relationship Id="rId3" Type="http://schemas.openxmlformats.org/officeDocument/2006/relationships/image" Target="../media/image316.emf"/><Relationship Id="rId7" Type="http://schemas.openxmlformats.org/officeDocument/2006/relationships/image" Target="../media/image317.wmf"/><Relationship Id="rId2" Type="http://schemas.openxmlformats.org/officeDocument/2006/relationships/oleObject" Target="../embeddings/oleObject322.bin"/><Relationship Id="rId1" Type="http://schemas.openxmlformats.org/officeDocument/2006/relationships/slideLayout" Target="../slideLayouts/slideLayout58.xml"/><Relationship Id="rId6" Type="http://schemas.openxmlformats.org/officeDocument/2006/relationships/oleObject" Target="../embeddings/oleObject324.bin"/><Relationship Id="rId5" Type="http://schemas.openxmlformats.org/officeDocument/2006/relationships/image" Target="../media/image314.wmf"/><Relationship Id="rId4" Type="http://schemas.openxmlformats.org/officeDocument/2006/relationships/oleObject" Target="../embeddings/oleObject323.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image" Target="../media/image318.emf"/><Relationship Id="rId7" Type="http://schemas.openxmlformats.org/officeDocument/2006/relationships/image" Target="../media/image320.emf"/><Relationship Id="rId2" Type="http://schemas.openxmlformats.org/officeDocument/2006/relationships/oleObject" Target="../embeddings/oleObject325.bin"/><Relationship Id="rId1" Type="http://schemas.openxmlformats.org/officeDocument/2006/relationships/slideLayout" Target="../slideLayouts/slideLayout97.xml"/><Relationship Id="rId6" Type="http://schemas.openxmlformats.org/officeDocument/2006/relationships/oleObject" Target="../embeddings/oleObject327.bin"/><Relationship Id="rId11" Type="http://schemas.openxmlformats.org/officeDocument/2006/relationships/image" Target="../media/image322.emf"/><Relationship Id="rId5" Type="http://schemas.openxmlformats.org/officeDocument/2006/relationships/image" Target="../media/image319.emf"/><Relationship Id="rId10" Type="http://schemas.openxmlformats.org/officeDocument/2006/relationships/oleObject" Target="../embeddings/oleObject329.bin"/><Relationship Id="rId4" Type="http://schemas.openxmlformats.org/officeDocument/2006/relationships/oleObject" Target="../embeddings/oleObject326.bin"/><Relationship Id="rId9" Type="http://schemas.openxmlformats.org/officeDocument/2006/relationships/image" Target="../media/image321.emf"/></Relationships>
</file>

<file path=ppt/slides/_rels/slide66.xml.rels><?xml version="1.0" encoding="UTF-8" standalone="yes"?>
<Relationships xmlns="http://schemas.openxmlformats.org/package/2006/relationships"><Relationship Id="rId3" Type="http://schemas.openxmlformats.org/officeDocument/2006/relationships/image" Target="../media/image323.emf"/><Relationship Id="rId2" Type="http://schemas.openxmlformats.org/officeDocument/2006/relationships/oleObject" Target="../embeddings/oleObject330.bin"/><Relationship Id="rId1" Type="http://schemas.openxmlformats.org/officeDocument/2006/relationships/slideLayout" Target="../slideLayouts/slideLayout63.xml"/><Relationship Id="rId6" Type="http://schemas.openxmlformats.org/officeDocument/2006/relationships/image" Target="../media/image325.png"/><Relationship Id="rId5" Type="http://schemas.openxmlformats.org/officeDocument/2006/relationships/image" Target="../media/image324.wmf"/><Relationship Id="rId4" Type="http://schemas.openxmlformats.org/officeDocument/2006/relationships/oleObject" Target="../embeddings/oleObject331.bin"/></Relationships>
</file>

<file path=ppt/slides/_rels/slide67.xml.rels><?xml version="1.0" encoding="UTF-8" standalone="yes"?>
<Relationships xmlns="http://schemas.openxmlformats.org/package/2006/relationships"><Relationship Id="rId8" Type="http://schemas.openxmlformats.org/officeDocument/2006/relationships/image" Target="../media/image328.emf"/><Relationship Id="rId13" Type="http://schemas.openxmlformats.org/officeDocument/2006/relationships/image" Target="../media/image331.emf"/><Relationship Id="rId3" Type="http://schemas.openxmlformats.org/officeDocument/2006/relationships/oleObject" Target="../embeddings/oleObject332.bin"/><Relationship Id="rId7" Type="http://schemas.openxmlformats.org/officeDocument/2006/relationships/oleObject" Target="../embeddings/oleObject334.bin"/><Relationship Id="rId12" Type="http://schemas.openxmlformats.org/officeDocument/2006/relationships/oleObject" Target="../embeddings/oleObject336.bin"/><Relationship Id="rId2" Type="http://schemas.openxmlformats.org/officeDocument/2006/relationships/notesSlide" Target="../notesSlides/notesSlide17.xml"/><Relationship Id="rId1" Type="http://schemas.openxmlformats.org/officeDocument/2006/relationships/slideLayout" Target="../slideLayouts/slideLayout69.xml"/><Relationship Id="rId6" Type="http://schemas.openxmlformats.org/officeDocument/2006/relationships/image" Target="../media/image327.emf"/><Relationship Id="rId11" Type="http://schemas.openxmlformats.org/officeDocument/2006/relationships/image" Target="../media/image330.emf"/><Relationship Id="rId5" Type="http://schemas.openxmlformats.org/officeDocument/2006/relationships/oleObject" Target="../embeddings/oleObject333.bin"/><Relationship Id="rId15" Type="http://schemas.openxmlformats.org/officeDocument/2006/relationships/image" Target="../media/image332.wmf"/><Relationship Id="rId10" Type="http://schemas.openxmlformats.org/officeDocument/2006/relationships/image" Target="../media/image329.emf"/><Relationship Id="rId4" Type="http://schemas.openxmlformats.org/officeDocument/2006/relationships/image" Target="../media/image326.emf"/><Relationship Id="rId9" Type="http://schemas.openxmlformats.org/officeDocument/2006/relationships/oleObject" Target="../embeddings/oleObject335.bin"/><Relationship Id="rId14" Type="http://schemas.openxmlformats.org/officeDocument/2006/relationships/oleObject" Target="../embeddings/oleObject337.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41.bin"/><Relationship Id="rId13" Type="http://schemas.openxmlformats.org/officeDocument/2006/relationships/image" Target="../media/image338.emf"/><Relationship Id="rId18" Type="http://schemas.openxmlformats.org/officeDocument/2006/relationships/oleObject" Target="../embeddings/oleObject346.bin"/><Relationship Id="rId3" Type="http://schemas.openxmlformats.org/officeDocument/2006/relationships/image" Target="../media/image333.emf"/><Relationship Id="rId7" Type="http://schemas.openxmlformats.org/officeDocument/2006/relationships/image" Target="../media/image335.emf"/><Relationship Id="rId12" Type="http://schemas.openxmlformats.org/officeDocument/2006/relationships/oleObject" Target="../embeddings/oleObject343.bin"/><Relationship Id="rId17" Type="http://schemas.openxmlformats.org/officeDocument/2006/relationships/image" Target="../media/image340.emf"/><Relationship Id="rId2" Type="http://schemas.openxmlformats.org/officeDocument/2006/relationships/oleObject" Target="../embeddings/oleObject338.bin"/><Relationship Id="rId16" Type="http://schemas.openxmlformats.org/officeDocument/2006/relationships/oleObject" Target="../embeddings/oleObject345.bin"/><Relationship Id="rId1" Type="http://schemas.openxmlformats.org/officeDocument/2006/relationships/slideLayout" Target="../slideLayouts/slideLayout58.xml"/><Relationship Id="rId6" Type="http://schemas.openxmlformats.org/officeDocument/2006/relationships/oleObject" Target="../embeddings/oleObject340.bin"/><Relationship Id="rId11" Type="http://schemas.openxmlformats.org/officeDocument/2006/relationships/image" Target="../media/image337.emf"/><Relationship Id="rId5" Type="http://schemas.openxmlformats.org/officeDocument/2006/relationships/image" Target="../media/image334.emf"/><Relationship Id="rId15" Type="http://schemas.openxmlformats.org/officeDocument/2006/relationships/image" Target="../media/image339.emf"/><Relationship Id="rId10" Type="http://schemas.openxmlformats.org/officeDocument/2006/relationships/oleObject" Target="../embeddings/oleObject342.bin"/><Relationship Id="rId19" Type="http://schemas.openxmlformats.org/officeDocument/2006/relationships/image" Target="../media/image341.emf"/><Relationship Id="rId4" Type="http://schemas.openxmlformats.org/officeDocument/2006/relationships/oleObject" Target="../embeddings/oleObject339.bin"/><Relationship Id="rId9" Type="http://schemas.openxmlformats.org/officeDocument/2006/relationships/image" Target="../media/image336.emf"/><Relationship Id="rId14" Type="http://schemas.openxmlformats.org/officeDocument/2006/relationships/oleObject" Target="../embeddings/oleObject344.bin"/></Relationships>
</file>

<file path=ppt/slides/_rels/slide69.xml.rels><?xml version="1.0" encoding="UTF-8" standalone="yes"?>
<Relationships xmlns="http://schemas.openxmlformats.org/package/2006/relationships"><Relationship Id="rId3" Type="http://schemas.openxmlformats.org/officeDocument/2006/relationships/image" Target="../media/image342.emf"/><Relationship Id="rId7" Type="http://schemas.openxmlformats.org/officeDocument/2006/relationships/image" Target="../media/image344.emf"/><Relationship Id="rId2" Type="http://schemas.openxmlformats.org/officeDocument/2006/relationships/oleObject" Target="../embeddings/oleObject347.bin"/><Relationship Id="rId1" Type="http://schemas.openxmlformats.org/officeDocument/2006/relationships/slideLayout" Target="../slideLayouts/slideLayout58.xml"/><Relationship Id="rId6" Type="http://schemas.openxmlformats.org/officeDocument/2006/relationships/oleObject" Target="../embeddings/oleObject349.bin"/><Relationship Id="rId5" Type="http://schemas.openxmlformats.org/officeDocument/2006/relationships/image" Target="../media/image343.emf"/><Relationship Id="rId4" Type="http://schemas.openxmlformats.org/officeDocument/2006/relationships/oleObject" Target="../embeddings/oleObject348.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6.wmf"/><Relationship Id="rId3" Type="http://schemas.openxmlformats.org/officeDocument/2006/relationships/image" Target="../media/image21.emf"/><Relationship Id="rId7" Type="http://schemas.openxmlformats.org/officeDocument/2006/relationships/image" Target="../media/image23.emf"/><Relationship Id="rId12" Type="http://schemas.openxmlformats.org/officeDocument/2006/relationships/oleObject" Target="../embeddings/oleObject21.bin"/><Relationship Id="rId2" Type="http://schemas.openxmlformats.org/officeDocument/2006/relationships/oleObject" Target="../embeddings/oleObject16.bin"/><Relationship Id="rId1" Type="http://schemas.openxmlformats.org/officeDocument/2006/relationships/slideLayout" Target="../slideLayouts/slideLayout16.xml"/><Relationship Id="rId6" Type="http://schemas.openxmlformats.org/officeDocument/2006/relationships/oleObject" Target="../embeddings/oleObject18.bin"/><Relationship Id="rId11" Type="http://schemas.openxmlformats.org/officeDocument/2006/relationships/image" Target="../media/image25.wmf"/><Relationship Id="rId5" Type="http://schemas.openxmlformats.org/officeDocument/2006/relationships/image" Target="../media/image22.emf"/><Relationship Id="rId15" Type="http://schemas.openxmlformats.org/officeDocument/2006/relationships/image" Target="../media/image27.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4.wmf"/><Relationship Id="rId14" Type="http://schemas.openxmlformats.org/officeDocument/2006/relationships/oleObject" Target="../embeddings/oleObject22.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53.bin"/><Relationship Id="rId13" Type="http://schemas.openxmlformats.org/officeDocument/2006/relationships/image" Target="../media/image350.emf"/><Relationship Id="rId18" Type="http://schemas.openxmlformats.org/officeDocument/2006/relationships/oleObject" Target="../embeddings/oleObject358.bin"/><Relationship Id="rId3" Type="http://schemas.openxmlformats.org/officeDocument/2006/relationships/image" Target="../media/image345.emf"/><Relationship Id="rId21" Type="http://schemas.openxmlformats.org/officeDocument/2006/relationships/image" Target="../media/image354.emf"/><Relationship Id="rId7" Type="http://schemas.openxmlformats.org/officeDocument/2006/relationships/image" Target="../media/image347.emf"/><Relationship Id="rId12" Type="http://schemas.openxmlformats.org/officeDocument/2006/relationships/oleObject" Target="../embeddings/oleObject355.bin"/><Relationship Id="rId17" Type="http://schemas.openxmlformats.org/officeDocument/2006/relationships/image" Target="../media/image352.emf"/><Relationship Id="rId2" Type="http://schemas.openxmlformats.org/officeDocument/2006/relationships/oleObject" Target="../embeddings/oleObject350.bin"/><Relationship Id="rId16" Type="http://schemas.openxmlformats.org/officeDocument/2006/relationships/oleObject" Target="../embeddings/oleObject357.bin"/><Relationship Id="rId20" Type="http://schemas.openxmlformats.org/officeDocument/2006/relationships/oleObject" Target="../embeddings/oleObject359.bin"/><Relationship Id="rId1" Type="http://schemas.openxmlformats.org/officeDocument/2006/relationships/slideLayout" Target="../slideLayouts/slideLayout60.xml"/><Relationship Id="rId6" Type="http://schemas.openxmlformats.org/officeDocument/2006/relationships/oleObject" Target="../embeddings/oleObject352.bin"/><Relationship Id="rId11" Type="http://schemas.openxmlformats.org/officeDocument/2006/relationships/image" Target="../media/image349.emf"/><Relationship Id="rId5" Type="http://schemas.openxmlformats.org/officeDocument/2006/relationships/image" Target="../media/image346.emf"/><Relationship Id="rId15" Type="http://schemas.openxmlformats.org/officeDocument/2006/relationships/image" Target="../media/image351.emf"/><Relationship Id="rId10" Type="http://schemas.openxmlformats.org/officeDocument/2006/relationships/oleObject" Target="../embeddings/oleObject354.bin"/><Relationship Id="rId19" Type="http://schemas.openxmlformats.org/officeDocument/2006/relationships/image" Target="../media/image353.emf"/><Relationship Id="rId4" Type="http://schemas.openxmlformats.org/officeDocument/2006/relationships/oleObject" Target="../embeddings/oleObject351.bin"/><Relationship Id="rId9" Type="http://schemas.openxmlformats.org/officeDocument/2006/relationships/image" Target="../media/image348.emf"/><Relationship Id="rId14" Type="http://schemas.openxmlformats.org/officeDocument/2006/relationships/oleObject" Target="../embeddings/oleObject356.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63.bin"/><Relationship Id="rId13" Type="http://schemas.openxmlformats.org/officeDocument/2006/relationships/image" Target="../media/image360.emf"/><Relationship Id="rId3" Type="http://schemas.openxmlformats.org/officeDocument/2006/relationships/image" Target="../media/image355.emf"/><Relationship Id="rId7" Type="http://schemas.openxmlformats.org/officeDocument/2006/relationships/image" Target="../media/image357.emf"/><Relationship Id="rId12" Type="http://schemas.openxmlformats.org/officeDocument/2006/relationships/oleObject" Target="../embeddings/oleObject365.bin"/><Relationship Id="rId2" Type="http://schemas.openxmlformats.org/officeDocument/2006/relationships/oleObject" Target="../embeddings/oleObject360.bin"/><Relationship Id="rId1" Type="http://schemas.openxmlformats.org/officeDocument/2006/relationships/slideLayout" Target="../slideLayouts/slideLayout58.xml"/><Relationship Id="rId6" Type="http://schemas.openxmlformats.org/officeDocument/2006/relationships/oleObject" Target="../embeddings/oleObject362.bin"/><Relationship Id="rId11" Type="http://schemas.openxmlformats.org/officeDocument/2006/relationships/image" Target="../media/image359.emf"/><Relationship Id="rId5" Type="http://schemas.openxmlformats.org/officeDocument/2006/relationships/image" Target="../media/image356.emf"/><Relationship Id="rId15" Type="http://schemas.openxmlformats.org/officeDocument/2006/relationships/image" Target="../media/image361.emf"/><Relationship Id="rId10" Type="http://schemas.openxmlformats.org/officeDocument/2006/relationships/oleObject" Target="../embeddings/oleObject364.bin"/><Relationship Id="rId4" Type="http://schemas.openxmlformats.org/officeDocument/2006/relationships/oleObject" Target="../embeddings/oleObject361.bin"/><Relationship Id="rId9" Type="http://schemas.openxmlformats.org/officeDocument/2006/relationships/image" Target="../media/image358.emf"/><Relationship Id="rId14" Type="http://schemas.openxmlformats.org/officeDocument/2006/relationships/oleObject" Target="../embeddings/oleObject366.bin"/></Relationships>
</file>

<file path=ppt/slides/_rels/slide72.xml.rels><?xml version="1.0" encoding="UTF-8" standalone="yes"?>
<Relationships xmlns="http://schemas.openxmlformats.org/package/2006/relationships"><Relationship Id="rId3" Type="http://schemas.openxmlformats.org/officeDocument/2006/relationships/image" Target="../media/image362.wmf"/><Relationship Id="rId7" Type="http://schemas.openxmlformats.org/officeDocument/2006/relationships/image" Target="../media/image364.wmf"/><Relationship Id="rId2" Type="http://schemas.openxmlformats.org/officeDocument/2006/relationships/oleObject" Target="../embeddings/oleObject367.bin"/><Relationship Id="rId1" Type="http://schemas.openxmlformats.org/officeDocument/2006/relationships/slideLayout" Target="../slideLayouts/slideLayout58.xml"/><Relationship Id="rId6" Type="http://schemas.openxmlformats.org/officeDocument/2006/relationships/oleObject" Target="../embeddings/oleObject369.bin"/><Relationship Id="rId5" Type="http://schemas.openxmlformats.org/officeDocument/2006/relationships/image" Target="../media/image363.wmf"/><Relationship Id="rId4" Type="http://schemas.openxmlformats.org/officeDocument/2006/relationships/oleObject" Target="../embeddings/oleObject368.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73.bin"/><Relationship Id="rId13" Type="http://schemas.openxmlformats.org/officeDocument/2006/relationships/image" Target="../media/image370.wmf"/><Relationship Id="rId3" Type="http://schemas.openxmlformats.org/officeDocument/2006/relationships/image" Target="../media/image365.wmf"/><Relationship Id="rId7" Type="http://schemas.openxmlformats.org/officeDocument/2006/relationships/image" Target="../media/image367.wmf"/><Relationship Id="rId12" Type="http://schemas.openxmlformats.org/officeDocument/2006/relationships/oleObject" Target="../embeddings/oleObject375.bin"/><Relationship Id="rId2" Type="http://schemas.openxmlformats.org/officeDocument/2006/relationships/oleObject" Target="../embeddings/oleObject370.bin"/><Relationship Id="rId16" Type="http://schemas.openxmlformats.org/officeDocument/2006/relationships/image" Target="../media/image372.png"/><Relationship Id="rId1" Type="http://schemas.openxmlformats.org/officeDocument/2006/relationships/slideLayout" Target="../slideLayouts/slideLayout58.xml"/><Relationship Id="rId6" Type="http://schemas.openxmlformats.org/officeDocument/2006/relationships/oleObject" Target="../embeddings/oleObject372.bin"/><Relationship Id="rId11" Type="http://schemas.openxmlformats.org/officeDocument/2006/relationships/image" Target="../media/image369.wmf"/><Relationship Id="rId5" Type="http://schemas.openxmlformats.org/officeDocument/2006/relationships/image" Target="../media/image366.wmf"/><Relationship Id="rId15" Type="http://schemas.openxmlformats.org/officeDocument/2006/relationships/image" Target="../media/image371.wmf"/><Relationship Id="rId10" Type="http://schemas.openxmlformats.org/officeDocument/2006/relationships/oleObject" Target="../embeddings/oleObject374.bin"/><Relationship Id="rId4" Type="http://schemas.openxmlformats.org/officeDocument/2006/relationships/oleObject" Target="../embeddings/oleObject371.bin"/><Relationship Id="rId9" Type="http://schemas.openxmlformats.org/officeDocument/2006/relationships/image" Target="../media/image368.wmf"/><Relationship Id="rId14" Type="http://schemas.openxmlformats.org/officeDocument/2006/relationships/oleObject" Target="../embeddings/oleObject376.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80.bin"/><Relationship Id="rId13" Type="http://schemas.openxmlformats.org/officeDocument/2006/relationships/image" Target="../media/image378.emf"/><Relationship Id="rId3" Type="http://schemas.openxmlformats.org/officeDocument/2006/relationships/image" Target="../media/image373.emf"/><Relationship Id="rId7" Type="http://schemas.openxmlformats.org/officeDocument/2006/relationships/image" Target="../media/image375.emf"/><Relationship Id="rId12" Type="http://schemas.openxmlformats.org/officeDocument/2006/relationships/oleObject" Target="../embeddings/oleObject382.bin"/><Relationship Id="rId2" Type="http://schemas.openxmlformats.org/officeDocument/2006/relationships/oleObject" Target="../embeddings/oleObject377.bin"/><Relationship Id="rId1" Type="http://schemas.openxmlformats.org/officeDocument/2006/relationships/slideLayout" Target="../slideLayouts/slideLayout58.xml"/><Relationship Id="rId6" Type="http://schemas.openxmlformats.org/officeDocument/2006/relationships/oleObject" Target="../embeddings/oleObject379.bin"/><Relationship Id="rId11" Type="http://schemas.openxmlformats.org/officeDocument/2006/relationships/image" Target="../media/image377.emf"/><Relationship Id="rId5" Type="http://schemas.openxmlformats.org/officeDocument/2006/relationships/image" Target="../media/image374.wmf"/><Relationship Id="rId10" Type="http://schemas.openxmlformats.org/officeDocument/2006/relationships/oleObject" Target="../embeddings/oleObject381.bin"/><Relationship Id="rId4" Type="http://schemas.openxmlformats.org/officeDocument/2006/relationships/oleObject" Target="../embeddings/oleObject378.bin"/><Relationship Id="rId9" Type="http://schemas.openxmlformats.org/officeDocument/2006/relationships/image" Target="../media/image376.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86.bin"/><Relationship Id="rId3" Type="http://schemas.openxmlformats.org/officeDocument/2006/relationships/image" Target="../media/image379.wmf"/><Relationship Id="rId7" Type="http://schemas.openxmlformats.org/officeDocument/2006/relationships/image" Target="../media/image381.wmf"/><Relationship Id="rId2" Type="http://schemas.openxmlformats.org/officeDocument/2006/relationships/oleObject" Target="../embeddings/oleObject383.bin"/><Relationship Id="rId1" Type="http://schemas.openxmlformats.org/officeDocument/2006/relationships/slideLayout" Target="../slideLayouts/slideLayout60.xml"/><Relationship Id="rId6" Type="http://schemas.openxmlformats.org/officeDocument/2006/relationships/oleObject" Target="../embeddings/oleObject385.bin"/><Relationship Id="rId5" Type="http://schemas.openxmlformats.org/officeDocument/2006/relationships/image" Target="../media/image380.emf"/><Relationship Id="rId4" Type="http://schemas.openxmlformats.org/officeDocument/2006/relationships/oleObject" Target="../embeddings/oleObject384.bin"/><Relationship Id="rId9" Type="http://schemas.openxmlformats.org/officeDocument/2006/relationships/image" Target="../media/image382.emf"/></Relationships>
</file>

<file path=ppt/slides/_rels/slide76.xml.rels><?xml version="1.0" encoding="UTF-8" standalone="yes"?>
<Relationships xmlns="http://schemas.openxmlformats.org/package/2006/relationships"><Relationship Id="rId8" Type="http://schemas.openxmlformats.org/officeDocument/2006/relationships/image" Target="../media/image386.wmf"/><Relationship Id="rId13" Type="http://schemas.openxmlformats.org/officeDocument/2006/relationships/oleObject" Target="../embeddings/oleObject392.bin"/><Relationship Id="rId3" Type="http://schemas.openxmlformats.org/officeDocument/2006/relationships/image" Target="../media/image383.wmf"/><Relationship Id="rId7" Type="http://schemas.openxmlformats.org/officeDocument/2006/relationships/oleObject" Target="../embeddings/oleObject389.bin"/><Relationship Id="rId12" Type="http://schemas.openxmlformats.org/officeDocument/2006/relationships/image" Target="../media/image388.wmf"/><Relationship Id="rId2" Type="http://schemas.openxmlformats.org/officeDocument/2006/relationships/oleObject" Target="../embeddings/oleObject387.bin"/><Relationship Id="rId1" Type="http://schemas.openxmlformats.org/officeDocument/2006/relationships/slideLayout" Target="../slideLayouts/slideLayout68.xml"/><Relationship Id="rId6" Type="http://schemas.openxmlformats.org/officeDocument/2006/relationships/image" Target="../media/image385.wmf"/><Relationship Id="rId11" Type="http://schemas.openxmlformats.org/officeDocument/2006/relationships/oleObject" Target="../embeddings/oleObject391.bin"/><Relationship Id="rId5" Type="http://schemas.openxmlformats.org/officeDocument/2006/relationships/oleObject" Target="../embeddings/oleObject388.bin"/><Relationship Id="rId10" Type="http://schemas.openxmlformats.org/officeDocument/2006/relationships/image" Target="../media/image387.wmf"/><Relationship Id="rId4" Type="http://schemas.openxmlformats.org/officeDocument/2006/relationships/image" Target="../media/image384.emf"/><Relationship Id="rId9" Type="http://schemas.openxmlformats.org/officeDocument/2006/relationships/oleObject" Target="../embeddings/oleObject390.bin"/><Relationship Id="rId14" Type="http://schemas.openxmlformats.org/officeDocument/2006/relationships/image" Target="../media/image38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3.bin"/><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83.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397.jpeg"/><Relationship Id="rId2" Type="http://schemas.openxmlformats.org/officeDocument/2006/relationships/image" Target="../media/image392.jpeg"/><Relationship Id="rId1" Type="http://schemas.openxmlformats.org/officeDocument/2006/relationships/slideLayout" Target="../slideLayouts/slideLayout161.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8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jpeg"/><Relationship Id="rId1" Type="http://schemas.openxmlformats.org/officeDocument/2006/relationships/slideLayout" Target="../slideLayouts/slideLayout161.xml"/><Relationship Id="rId5" Type="http://schemas.openxmlformats.org/officeDocument/2006/relationships/image" Target="../media/image401.jpeg"/><Relationship Id="rId4" Type="http://schemas.openxmlformats.org/officeDocument/2006/relationships/image" Target="../media/image400.png"/></Relationships>
</file>

<file path=ppt/slides/_rels/slide8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161.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87.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408.jpeg"/><Relationship Id="rId7" Type="http://schemas.openxmlformats.org/officeDocument/2006/relationships/image" Target="../media/image412.png"/><Relationship Id="rId2" Type="http://schemas.openxmlformats.org/officeDocument/2006/relationships/image" Target="../media/image407.jpeg"/><Relationship Id="rId1" Type="http://schemas.openxmlformats.org/officeDocument/2006/relationships/slideLayout" Target="../slideLayouts/slideLayout161.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jpeg"/><Relationship Id="rId9" Type="http://schemas.openxmlformats.org/officeDocument/2006/relationships/image" Target="../media/image414.jpeg"/></Relationships>
</file>

<file path=ppt/slides/_rels/slide88.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24.png"/><Relationship Id="rId3" Type="http://schemas.openxmlformats.org/officeDocument/2006/relationships/image" Target="../media/image5.png"/><Relationship Id="rId7" Type="http://schemas.openxmlformats.org/officeDocument/2006/relationships/image" Target="../media/image418.png"/><Relationship Id="rId12" Type="http://schemas.openxmlformats.org/officeDocument/2006/relationships/image" Target="../media/image423.gif"/><Relationship Id="rId17" Type="http://schemas.openxmlformats.org/officeDocument/2006/relationships/image" Target="../media/image428.jpeg"/><Relationship Id="rId2" Type="http://schemas.openxmlformats.org/officeDocument/2006/relationships/notesSlide" Target="../notesSlides/notesSlide18.xml"/><Relationship Id="rId16" Type="http://schemas.openxmlformats.org/officeDocument/2006/relationships/image" Target="../media/image427.png"/><Relationship Id="rId1" Type="http://schemas.openxmlformats.org/officeDocument/2006/relationships/slideLayout" Target="../slideLayouts/slideLayout161.xml"/><Relationship Id="rId6" Type="http://schemas.openxmlformats.org/officeDocument/2006/relationships/image" Target="../media/image417.png"/><Relationship Id="rId11" Type="http://schemas.openxmlformats.org/officeDocument/2006/relationships/image" Target="../media/image422.png"/><Relationship Id="rId5" Type="http://schemas.openxmlformats.org/officeDocument/2006/relationships/image" Target="../media/image416.png"/><Relationship Id="rId15" Type="http://schemas.openxmlformats.org/officeDocument/2006/relationships/image" Target="../media/image426.png"/><Relationship Id="rId10" Type="http://schemas.openxmlformats.org/officeDocument/2006/relationships/image" Target="../media/image421.png"/><Relationship Id="rId4" Type="http://schemas.openxmlformats.org/officeDocument/2006/relationships/image" Target="../media/image415.png"/><Relationship Id="rId9" Type="http://schemas.openxmlformats.org/officeDocument/2006/relationships/image" Target="../media/image420.png"/><Relationship Id="rId14" Type="http://schemas.openxmlformats.org/officeDocument/2006/relationships/image" Target="../media/image425.png"/></Relationships>
</file>

<file path=ppt/slides/_rels/slide89.xml.rels><?xml version="1.0" encoding="UTF-8" standalone="yes"?>
<Relationships xmlns="http://schemas.openxmlformats.org/package/2006/relationships"><Relationship Id="rId3" Type="http://schemas.openxmlformats.org/officeDocument/2006/relationships/hyperlink" Target="mailto:zyhidy@mail.hust.edu.cn" TargetMode="External"/><Relationship Id="rId2" Type="http://schemas.openxmlformats.org/officeDocument/2006/relationships/notesSlide" Target="../notesSlides/notesSlide19.xml"/><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8463" y="1468440"/>
            <a:ext cx="7772400" cy="1470025"/>
          </a:xfrm>
        </p:spPr>
        <p:txBody>
          <a:bodyPr/>
          <a:lstStyle/>
          <a:p>
            <a:pPr>
              <a:lnSpc>
                <a:spcPct val="90000"/>
              </a:lnSpc>
              <a:spcBef>
                <a:spcPts val="1800"/>
              </a:spcBef>
              <a:defRPr/>
            </a:pPr>
            <a:r>
              <a:rPr lang="zh-CN" altLang="en-US" sz="4800" b="1" dirty="0">
                <a:solidFill>
                  <a:srgbClr val="FF0000"/>
                </a:solidFill>
                <a:effectLst>
                  <a:outerShdw blurRad="38100" dist="38100" dir="2700000" algn="tl">
                    <a:srgbClr val="000000">
                      <a:alpha val="43137"/>
                    </a:srgbClr>
                  </a:outerShdw>
                </a:effectLst>
              </a:rPr>
              <a:t>信号分析知识点</a:t>
            </a:r>
            <a:br>
              <a:rPr lang="en-US" altLang="zh-CN" sz="4800" b="1" dirty="0">
                <a:solidFill>
                  <a:srgbClr val="FF0000"/>
                </a:solidFill>
                <a:effectLst>
                  <a:outerShdw blurRad="38100" dist="38100" dir="2700000" algn="tl">
                    <a:srgbClr val="000000">
                      <a:alpha val="43137"/>
                    </a:srgbClr>
                  </a:outerShdw>
                </a:effectLst>
              </a:rPr>
            </a:br>
            <a:br>
              <a:rPr lang="en-US" altLang="zh-CN" sz="4800" b="1" dirty="0">
                <a:solidFill>
                  <a:srgbClr val="FF0000"/>
                </a:solidFill>
                <a:effectLst>
                  <a:outerShdw blurRad="38100" dist="38100" dir="2700000" algn="tl">
                    <a:srgbClr val="000000">
                      <a:alpha val="43137"/>
                    </a:srgbClr>
                  </a:outerShdw>
                </a:effectLst>
              </a:rPr>
            </a:br>
            <a:r>
              <a:rPr lang="zh-CN" altLang="en-US" sz="4800" b="1" dirty="0">
                <a:solidFill>
                  <a:srgbClr val="FF0000"/>
                </a:solidFill>
                <a:effectLst>
                  <a:outerShdw blurRad="38100" dist="38100" dir="2700000" algn="tl">
                    <a:srgbClr val="000000">
                      <a:alpha val="43137"/>
                    </a:srgbClr>
                  </a:outerShdw>
                </a:effectLst>
              </a:rPr>
              <a:t>郑英</a:t>
            </a:r>
            <a:br>
              <a:rPr lang="en-US" altLang="zh-CN" sz="4800" b="1" dirty="0">
                <a:solidFill>
                  <a:srgbClr val="FF0000"/>
                </a:solidFill>
                <a:effectLst>
                  <a:outerShdw blurRad="38100" dist="38100" dir="2700000" algn="tl">
                    <a:srgbClr val="000000">
                      <a:alpha val="43137"/>
                    </a:srgbClr>
                  </a:outerShdw>
                </a:effectLst>
              </a:rPr>
            </a:br>
            <a:br>
              <a:rPr lang="en-US" altLang="zh-CN" sz="4800" b="1" dirty="0">
                <a:solidFill>
                  <a:srgbClr val="FF0000"/>
                </a:solidFill>
                <a:effectLst>
                  <a:outerShdw blurRad="38100" dist="38100" dir="2700000" algn="tl">
                    <a:srgbClr val="000000">
                      <a:alpha val="43137"/>
                    </a:srgbClr>
                  </a:outerShdw>
                </a:effectLst>
              </a:rPr>
            </a:br>
            <a:r>
              <a:rPr lang="zh-CN" altLang="en-US" b="1" dirty="0">
                <a:solidFill>
                  <a:srgbClr val="FF0000"/>
                </a:solidFill>
                <a:effectLst>
                  <a:outerShdw blurRad="38100" dist="38100" dir="2700000" algn="tl">
                    <a:srgbClr val="000000">
                      <a:alpha val="43137"/>
                    </a:srgbClr>
                  </a:outerShdw>
                </a:effectLst>
              </a:rPr>
              <a:t>人工智能与自动化学院</a:t>
            </a:r>
            <a:br>
              <a:rPr lang="en-US" altLang="zh-CN" b="1" dirty="0">
                <a:solidFill>
                  <a:srgbClr val="FF0000"/>
                </a:solidFill>
                <a:effectLst>
                  <a:outerShdw blurRad="38100" dist="38100" dir="2700000" algn="tl">
                    <a:srgbClr val="000000">
                      <a:alpha val="43137"/>
                    </a:srgbClr>
                  </a:outerShdw>
                </a:effectLst>
              </a:rPr>
            </a:br>
            <a:br>
              <a:rPr lang="en-US" altLang="zh-CN" sz="2800" b="1" dirty="0">
                <a:solidFill>
                  <a:srgbClr val="FF0000"/>
                </a:solidFill>
                <a:effectLst>
                  <a:outerShdw blurRad="38100" dist="38100" dir="2700000" algn="tl">
                    <a:srgbClr val="000000">
                      <a:alpha val="43137"/>
                    </a:srgbClr>
                  </a:outerShdw>
                </a:effectLst>
              </a:rPr>
            </a:br>
            <a:r>
              <a:rPr lang="zh-CN" altLang="en-US" sz="2800" b="1" dirty="0">
                <a:solidFill>
                  <a:srgbClr val="002060"/>
                </a:solidFill>
              </a:rPr>
              <a:t>（后附本实验室简介，欢迎同学们联系我</a:t>
            </a:r>
            <a:br>
              <a:rPr lang="en-US" altLang="zh-CN" sz="2800" b="1" dirty="0">
                <a:solidFill>
                  <a:srgbClr val="002060"/>
                </a:solidFill>
              </a:rPr>
            </a:br>
            <a:r>
              <a:rPr lang="zh-CN" altLang="en-US" sz="2800" b="1" dirty="0">
                <a:solidFill>
                  <a:srgbClr val="002060"/>
                </a:solidFill>
              </a:rPr>
              <a:t>参与课外科研、继续深造）</a:t>
            </a:r>
          </a:p>
        </p:txBody>
      </p:sp>
      <p:sp>
        <p:nvSpPr>
          <p:cNvPr id="4"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8961C4C-A341-4A46-9830-4FBCCB297876}" type="slidenum">
              <a:rPr kumimoji="0" lang="zh-CN" altLang="en-US" sz="1400">
                <a:solidFill>
                  <a:srgbClr val="000000"/>
                </a:solidFill>
                <a:latin typeface="Arial" panose="020B0604020202020204" pitchFamily="34" charset="0"/>
              </a:rPr>
              <a:pPr eaLnBrk="1" hangingPunct="1"/>
              <a:t>1</a:t>
            </a:fld>
            <a:endParaRPr kumimoji="0" lang="en-US" altLang="zh-CN"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796070827"/>
      </p:ext>
    </p:extLst>
  </p:cSld>
  <p:clrMapOvr>
    <a:masterClrMapping/>
  </p:clrMapOvr>
  <p:transition>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E9A70C0-002B-4ED8-AEA3-7D9038E708D1}" type="slidenum">
              <a:rPr kumimoji="0" lang="zh-CN" altLang="en-US" sz="1400">
                <a:solidFill>
                  <a:srgbClr val="000000"/>
                </a:solidFill>
                <a:latin typeface="Arial" panose="020B0604020202020204" pitchFamily="34" charset="0"/>
              </a:rPr>
              <a:pPr eaLnBrk="1" hangingPunct="1"/>
              <a:t>10</a:t>
            </a:fld>
            <a:endParaRPr kumimoji="0" lang="en-US" altLang="zh-CN" sz="1400">
              <a:solidFill>
                <a:srgbClr val="000000"/>
              </a:solidFill>
              <a:latin typeface="Arial" panose="020B0604020202020204" pitchFamily="34" charset="0"/>
            </a:endParaRPr>
          </a:p>
        </p:txBody>
      </p:sp>
      <p:sp>
        <p:nvSpPr>
          <p:cNvPr id="8195" name="Rectangle 2"/>
          <p:cNvSpPr>
            <a:spLocks noGrp="1" noChangeArrowheads="1"/>
          </p:cNvSpPr>
          <p:nvPr>
            <p:ph type="title"/>
          </p:nvPr>
        </p:nvSpPr>
        <p:spPr bwMode="auto">
          <a:xfrm>
            <a:off x="-1587" y="2276475"/>
            <a:ext cx="9144001" cy="16573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a:solidFill>
                  <a:srgbClr val="FF0000"/>
                </a:solidFill>
                <a:latin typeface="黑体" panose="02010609060101010101" pitchFamily="49" charset="-122"/>
                <a:ea typeface="黑体" panose="02010609060101010101" pitchFamily="49" charset="-122"/>
              </a:rPr>
              <a:t>第二章 </a:t>
            </a:r>
            <a:br>
              <a:rPr lang="en-US" altLang="zh-CN" sz="4000" b="1">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黑体" panose="02010609060101010101" pitchFamily="49" charset="-122"/>
                <a:ea typeface="黑体" panose="02010609060101010101" pitchFamily="49" charset="-122"/>
              </a:rPr>
              <a:t>连续时间系统的时域分析</a:t>
            </a:r>
          </a:p>
        </p:txBody>
      </p:sp>
    </p:spTree>
    <p:extLst>
      <p:ext uri="{BB962C8B-B14F-4D97-AF65-F5344CB8AC3E}">
        <p14:creationId xmlns:p14="http://schemas.microsoft.com/office/powerpoint/2010/main" val="1021868750"/>
      </p:ext>
    </p:extLst>
  </p:cSld>
  <p:clrMapOvr>
    <a:masterClrMapping/>
  </p:clrMapOvr>
  <p:transition>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Rot="1" noChangeArrowheads="1"/>
          </p:cNvSpPr>
          <p:nvPr/>
        </p:nvSpPr>
        <p:spPr bwMode="auto">
          <a:xfrm>
            <a:off x="593090" y="837121"/>
            <a:ext cx="7488238" cy="478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50000"/>
              </a:lnSpc>
              <a:spcBef>
                <a:spcPct val="20000"/>
              </a:spcBef>
              <a:spcAft>
                <a:spcPct val="0"/>
              </a:spcAft>
              <a:buSzPct val="70000"/>
              <a:buFont typeface="Wingdings" panose="05000000000000000000" pitchFamily="2" charset="2"/>
              <a:buChar char="Ø"/>
            </a:pPr>
            <a:r>
              <a:rPr kumimoji="0" lang="en-US" altLang="zh-CN" sz="3200" b="1" dirty="0">
                <a:solidFill>
                  <a:srgbClr val="000000"/>
                </a:solidFill>
                <a:latin typeface="黑体" panose="02010609060101010101" pitchFamily="49" charset="-122"/>
                <a:ea typeface="黑体" panose="02010609060101010101" pitchFamily="49" charset="-122"/>
              </a:rPr>
              <a:t>  </a:t>
            </a:r>
            <a:r>
              <a:rPr kumimoji="0" lang="zh-CN" altLang="en-US" sz="3200" b="1" dirty="0">
                <a:solidFill>
                  <a:srgbClr val="000000"/>
                </a:solidFill>
                <a:latin typeface="黑体" panose="02010609060101010101" pitchFamily="49" charset="-122"/>
                <a:ea typeface="黑体" panose="02010609060101010101" pitchFamily="49" charset="-122"/>
              </a:rPr>
              <a:t>微分方程式的建立与</a:t>
            </a:r>
            <a:r>
              <a:rPr kumimoji="0" lang="zh-CN" altLang="en-US" sz="3200" b="1" dirty="0">
                <a:solidFill>
                  <a:srgbClr val="FF0000"/>
                </a:solidFill>
                <a:latin typeface="黑体" panose="02010609060101010101" pitchFamily="49" charset="-122"/>
                <a:ea typeface="黑体" panose="02010609060101010101" pitchFamily="49" charset="-122"/>
              </a:rPr>
              <a:t>求解</a:t>
            </a:r>
            <a:endParaRPr kumimoji="0" lang="en-US" altLang="zh-CN" sz="3200" b="1" dirty="0">
              <a:solidFill>
                <a:srgbClr val="FF0000"/>
              </a:solidFill>
              <a:latin typeface="黑体" panose="02010609060101010101" pitchFamily="49" charset="-122"/>
              <a:ea typeface="黑体" panose="02010609060101010101" pitchFamily="49" charset="-122"/>
            </a:endParaRPr>
          </a:p>
          <a:p>
            <a:pPr eaLnBrk="1" fontAlgn="base" hangingPunct="1">
              <a:lnSpc>
                <a:spcPct val="150000"/>
              </a:lnSpc>
              <a:spcBef>
                <a:spcPct val="20000"/>
              </a:spcBef>
              <a:spcAft>
                <a:spcPct val="0"/>
              </a:spcAft>
              <a:buSzPct val="70000"/>
              <a:buFont typeface="Wingdings" panose="05000000000000000000" pitchFamily="2" charset="2"/>
              <a:buChar char="Ø"/>
            </a:pPr>
            <a:r>
              <a:rPr lang="zh-CN" altLang="en-US" sz="3200" b="1" dirty="0">
                <a:latin typeface="黑体" panose="02010609060101010101" pitchFamily="49" charset="-122"/>
                <a:ea typeface="黑体" panose="02010609060101010101" pitchFamily="49" charset="-122"/>
              </a:rPr>
              <a:t>  关于</a:t>
            </a:r>
            <a:r>
              <a:rPr lang="en-US" altLang="zh-CN" sz="3200" b="1" dirty="0">
                <a:latin typeface="黑体" panose="02010609060101010101" pitchFamily="49" charset="-122"/>
                <a:ea typeface="黑体" panose="02010609060101010101" pitchFamily="49" charset="-122"/>
              </a:rPr>
              <a:t>0-</a:t>
            </a:r>
            <a:r>
              <a:rPr lang="zh-CN" altLang="en-US" sz="3200" b="1" dirty="0">
                <a:latin typeface="黑体" panose="02010609060101010101" pitchFamily="49" charset="-122"/>
                <a:ea typeface="黑体" panose="02010609060101010101" pitchFamily="49" charset="-122"/>
              </a:rPr>
              <a:t>和</a:t>
            </a:r>
            <a:r>
              <a:rPr lang="en-US" altLang="zh-CN" sz="3200" b="1" dirty="0">
                <a:latin typeface="黑体" panose="02010609060101010101" pitchFamily="49" charset="-122"/>
                <a:ea typeface="黑体" panose="02010609060101010101" pitchFamily="49" charset="-122"/>
              </a:rPr>
              <a:t>0+</a:t>
            </a:r>
            <a:r>
              <a:rPr lang="zh-CN" altLang="en-US" sz="3200" b="1" dirty="0">
                <a:latin typeface="黑体" panose="02010609060101010101" pitchFamily="49" charset="-122"/>
                <a:ea typeface="黑体" panose="02010609060101010101" pitchFamily="49" charset="-122"/>
              </a:rPr>
              <a:t>初始值（冲激函数匹配法）</a:t>
            </a:r>
          </a:p>
          <a:p>
            <a:pPr eaLnBrk="1" fontAlgn="base" hangingPunct="1">
              <a:lnSpc>
                <a:spcPct val="150000"/>
              </a:lnSpc>
              <a:spcBef>
                <a:spcPct val="20000"/>
              </a:spcBef>
              <a:spcAft>
                <a:spcPct val="0"/>
              </a:spcAft>
              <a:buSzPct val="70000"/>
              <a:buFont typeface="Wingdings" panose="05000000000000000000" pitchFamily="2" charset="2"/>
              <a:buChar char="Ø"/>
            </a:pPr>
            <a:r>
              <a:rPr kumimoji="0" lang="en-US" altLang="zh-CN" sz="3200" b="1" dirty="0">
                <a:solidFill>
                  <a:srgbClr val="000000"/>
                </a:solidFill>
                <a:latin typeface="黑体" panose="02010609060101010101" pitchFamily="49" charset="-122"/>
                <a:ea typeface="黑体" panose="02010609060101010101" pitchFamily="49" charset="-122"/>
              </a:rPr>
              <a:t> </a:t>
            </a:r>
            <a:r>
              <a:rPr kumimoji="0" lang="zh-CN" altLang="en-US" sz="3200" b="1" dirty="0">
                <a:solidFill>
                  <a:srgbClr val="000000"/>
                </a:solidFill>
                <a:latin typeface="黑体" panose="02010609060101010101" pitchFamily="49" charset="-122"/>
                <a:ea typeface="黑体" panose="02010609060101010101" pitchFamily="49" charset="-122"/>
              </a:rPr>
              <a:t> 零输入响应与</a:t>
            </a:r>
            <a:r>
              <a:rPr kumimoji="0" lang="zh-CN" altLang="en-US" sz="3200" b="1" dirty="0">
                <a:solidFill>
                  <a:srgbClr val="FF6600"/>
                </a:solidFill>
                <a:latin typeface="黑体" panose="02010609060101010101" pitchFamily="49" charset="-122"/>
                <a:ea typeface="黑体" panose="02010609060101010101" pitchFamily="49" charset="-122"/>
              </a:rPr>
              <a:t>零状态响应</a:t>
            </a:r>
          </a:p>
          <a:p>
            <a:pPr eaLnBrk="1" fontAlgn="base" hangingPunct="1">
              <a:lnSpc>
                <a:spcPct val="150000"/>
              </a:lnSpc>
              <a:spcBef>
                <a:spcPct val="20000"/>
              </a:spcBef>
              <a:spcAft>
                <a:spcPct val="0"/>
              </a:spcAft>
              <a:buSzPct val="70000"/>
              <a:buFont typeface="Wingdings" panose="05000000000000000000" pitchFamily="2" charset="2"/>
              <a:buChar char="Ø"/>
            </a:pPr>
            <a:r>
              <a:rPr kumimoji="0" lang="zh-CN" altLang="en-US" sz="3200" b="1" dirty="0">
                <a:solidFill>
                  <a:srgbClr val="000000"/>
                </a:solidFill>
                <a:latin typeface="黑体" panose="02010609060101010101" pitchFamily="49" charset="-122"/>
                <a:ea typeface="黑体" panose="02010609060101010101" pitchFamily="49" charset="-122"/>
              </a:rPr>
              <a:t>  </a:t>
            </a:r>
            <a:r>
              <a:rPr kumimoji="0" lang="zh-CN" altLang="en-US" sz="3200" b="1" dirty="0">
                <a:solidFill>
                  <a:srgbClr val="FF6600"/>
                </a:solidFill>
                <a:latin typeface="黑体" panose="02010609060101010101" pitchFamily="49" charset="-122"/>
                <a:ea typeface="黑体" panose="02010609060101010101" pitchFamily="49" charset="-122"/>
              </a:rPr>
              <a:t>冲激响应与阶跃响应</a:t>
            </a:r>
          </a:p>
          <a:p>
            <a:pPr eaLnBrk="1" fontAlgn="base" hangingPunct="1">
              <a:lnSpc>
                <a:spcPct val="150000"/>
              </a:lnSpc>
              <a:spcBef>
                <a:spcPct val="20000"/>
              </a:spcBef>
              <a:spcAft>
                <a:spcPct val="0"/>
              </a:spcAft>
              <a:buSzPct val="70000"/>
              <a:buFont typeface="Wingdings" panose="05000000000000000000" pitchFamily="2" charset="2"/>
              <a:buChar char="Ø"/>
            </a:pPr>
            <a:r>
              <a:rPr kumimoji="0" lang="zh-CN" altLang="en-US" sz="3200" b="1" dirty="0">
                <a:solidFill>
                  <a:srgbClr val="000000"/>
                </a:solidFill>
                <a:latin typeface="黑体" panose="02010609060101010101" pitchFamily="49" charset="-122"/>
                <a:ea typeface="黑体" panose="02010609060101010101" pitchFamily="49" charset="-122"/>
              </a:rPr>
              <a:t>  </a:t>
            </a:r>
            <a:r>
              <a:rPr kumimoji="0" lang="zh-CN" altLang="en-US" sz="3200" b="1" dirty="0">
                <a:solidFill>
                  <a:srgbClr val="009999"/>
                </a:solidFill>
                <a:latin typeface="黑体" panose="02010609060101010101" pitchFamily="49" charset="-122"/>
                <a:ea typeface="黑体" panose="02010609060101010101" pitchFamily="49" charset="-122"/>
              </a:rPr>
              <a:t>卷积及其性质</a:t>
            </a:r>
            <a:r>
              <a:rPr kumimoji="0" lang="en-US" altLang="zh-CN" sz="3200" b="1" dirty="0">
                <a:solidFill>
                  <a:srgbClr val="000000"/>
                </a:solidFill>
                <a:latin typeface="黑体" panose="02010609060101010101" pitchFamily="49" charset="-122"/>
                <a:ea typeface="黑体" panose="02010609060101010101" pitchFamily="49" charset="-122"/>
              </a:rPr>
              <a:t>(</a:t>
            </a:r>
            <a:r>
              <a:rPr kumimoji="0" lang="zh-CN" altLang="en-US" sz="3200" b="1" dirty="0">
                <a:solidFill>
                  <a:srgbClr val="000000"/>
                </a:solidFill>
                <a:latin typeface="黑体" panose="02010609060101010101" pitchFamily="49" charset="-122"/>
                <a:ea typeface="黑体" panose="02010609060101010101" pitchFamily="49" charset="-122"/>
              </a:rPr>
              <a:t>方便求</a:t>
            </a:r>
            <a:r>
              <a:rPr kumimoji="0" lang="zh-CN" altLang="en-US" sz="3200" b="1" dirty="0">
                <a:solidFill>
                  <a:srgbClr val="FF6600"/>
                </a:solidFill>
                <a:latin typeface="黑体" panose="02010609060101010101" pitchFamily="49" charset="-122"/>
                <a:ea typeface="黑体" panose="02010609060101010101" pitchFamily="49" charset="-122"/>
              </a:rPr>
              <a:t>零状态响应</a:t>
            </a:r>
            <a:r>
              <a:rPr kumimoji="0" lang="en-US" altLang="zh-CN" sz="3200" b="1" dirty="0">
                <a:solidFill>
                  <a:srgbClr val="000000"/>
                </a:solidFill>
                <a:latin typeface="黑体" panose="02010609060101010101" pitchFamily="49" charset="-122"/>
                <a:ea typeface="黑体" panose="02010609060101010101" pitchFamily="49" charset="-122"/>
              </a:rPr>
              <a:t>)</a:t>
            </a:r>
          </a:p>
        </p:txBody>
      </p:sp>
      <p:sp>
        <p:nvSpPr>
          <p:cNvPr id="9220" name="AutoShape 6"/>
          <p:cNvSpPr>
            <a:spLocks/>
          </p:cNvSpPr>
          <p:nvPr/>
        </p:nvSpPr>
        <p:spPr bwMode="auto">
          <a:xfrm>
            <a:off x="5985830" y="2898775"/>
            <a:ext cx="152400" cy="914400"/>
          </a:xfrm>
          <a:prstGeom prst="rightBrace">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kumimoji="0" lang="zh-CN" altLang="en-US" sz="1800" b="1">
              <a:solidFill>
                <a:srgbClr val="000000"/>
              </a:solidFill>
              <a:latin typeface="Arial" panose="020B0604020202020204" pitchFamily="34" charset="0"/>
            </a:endParaRPr>
          </a:p>
        </p:txBody>
      </p:sp>
      <p:sp>
        <p:nvSpPr>
          <p:cNvPr id="9221" name="AutoShape 7"/>
          <p:cNvSpPr>
            <a:spLocks noChangeArrowheads="1"/>
          </p:cNvSpPr>
          <p:nvPr/>
        </p:nvSpPr>
        <p:spPr bwMode="auto">
          <a:xfrm>
            <a:off x="6421694" y="2732088"/>
            <a:ext cx="1512887" cy="1081087"/>
          </a:xfrm>
          <a:prstGeom prst="irregularSeal1">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kumimoji="0" lang="zh-CN" altLang="en-US" b="1" dirty="0">
                <a:solidFill>
                  <a:srgbClr val="66FF33"/>
                </a:solidFill>
                <a:latin typeface="Arial" panose="020B0604020202020204" pitchFamily="34" charset="0"/>
              </a:rPr>
              <a:t>关系！</a:t>
            </a:r>
          </a:p>
        </p:txBody>
      </p:sp>
      <p:sp>
        <p:nvSpPr>
          <p:cNvPr id="6" name="标题 1"/>
          <p:cNvSpPr txBox="1">
            <a:spLocks/>
          </p:cNvSpPr>
          <p:nvPr/>
        </p:nvSpPr>
        <p:spPr bwMode="auto">
          <a:xfrm>
            <a:off x="1470484" y="0"/>
            <a:ext cx="6203032" cy="548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200" b="1" kern="0">
                <a:solidFill>
                  <a:srgbClr val="FF0000"/>
                </a:solidFill>
                <a:latin typeface="黑体" panose="02010609060101010101" pitchFamily="49" charset="-122"/>
                <a:ea typeface="黑体" panose="02010609060101010101" pitchFamily="49" charset="-122"/>
              </a:rPr>
              <a:t>内 容</a:t>
            </a:r>
            <a:endParaRPr lang="zh-CN" altLang="en-US" sz="3200" b="1" kern="0" dirty="0">
              <a:solidFill>
                <a:srgbClr val="FF0000"/>
              </a:solidFill>
              <a:latin typeface="黑体" panose="02010609060101010101" pitchFamily="49" charset="-122"/>
              <a:ea typeface="黑体" panose="02010609060101010101" pitchFamily="49" charset="-122"/>
            </a:endParaRPr>
          </a:p>
        </p:txBody>
      </p:sp>
      <p:sp>
        <p:nvSpPr>
          <p:cNvPr id="7" name="灯片编号占位符 5"/>
          <p:cNvSpPr>
            <a:spLocks noGrp="1"/>
          </p:cNvSpPr>
          <p:nvPr>
            <p:ph type="sldNum" sz="quarter" idx="12"/>
          </p:nvPr>
        </p:nvSpPr>
        <p:spPr>
          <a:xfrm>
            <a:off x="8099426" y="6356350"/>
            <a:ext cx="504825"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E9A70C0-002B-4ED8-AEA3-7D9038E708D1}" type="slidenum">
              <a:rPr kumimoji="0" lang="zh-CN" altLang="en-US" sz="1400">
                <a:solidFill>
                  <a:srgbClr val="000000"/>
                </a:solidFill>
                <a:latin typeface="Arial" panose="020B0604020202020204" pitchFamily="34" charset="0"/>
              </a:rPr>
              <a:pPr eaLnBrk="1" hangingPunct="1"/>
              <a:t>11</a:t>
            </a:fld>
            <a:endParaRPr kumimoji="0" lang="en-US" altLang="zh-CN" sz="1400">
              <a:solidFill>
                <a:srgbClr val="000000"/>
              </a:solidFill>
              <a:latin typeface="Arial" panose="020B0604020202020204" pitchFamily="34" charset="0"/>
            </a:endParaRPr>
          </a:p>
        </p:txBody>
      </p:sp>
    </p:spTree>
    <p:extLst>
      <p:ext uri="{BB962C8B-B14F-4D97-AF65-F5344CB8AC3E}">
        <p14:creationId xmlns:p14="http://schemas.microsoft.com/office/powerpoint/2010/main" val="1118802890"/>
      </p:ext>
    </p:extLst>
  </p:cSld>
  <p:clrMapOvr>
    <a:masterClrMapping/>
  </p:clrMapOvr>
  <p:transition>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5288" y="620715"/>
            <a:ext cx="8208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pPr>
            <a:r>
              <a:rPr lang="en-US" altLang="zh-CN" b="1">
                <a:solidFill>
                  <a:srgbClr val="FF3300"/>
                </a:solidFill>
                <a:latin typeface="黑体" panose="02010609060101010101" pitchFamily="49" charset="-122"/>
              </a:rPr>
              <a:t>n</a:t>
            </a:r>
            <a:r>
              <a:rPr lang="zh-CN" altLang="en-US" b="1">
                <a:solidFill>
                  <a:srgbClr val="FF3300"/>
                </a:solidFill>
                <a:latin typeface="黑体" panose="02010609060101010101" pitchFamily="49" charset="-122"/>
              </a:rPr>
              <a:t>阶常系数微分方程的求解法</a:t>
            </a:r>
            <a:endParaRPr lang="en-US" altLang="zh-CN" b="1">
              <a:solidFill>
                <a:srgbClr val="000000"/>
              </a:solidFill>
            </a:endParaRPr>
          </a:p>
        </p:txBody>
      </p:sp>
      <p:sp>
        <p:nvSpPr>
          <p:cNvPr id="64515" name="Rectangle 3"/>
          <p:cNvSpPr>
            <a:spLocks noChangeArrowheads="1"/>
          </p:cNvSpPr>
          <p:nvPr/>
        </p:nvSpPr>
        <p:spPr bwMode="auto">
          <a:xfrm>
            <a:off x="179388" y="4365625"/>
            <a:ext cx="3960812"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全响应</a:t>
            </a:r>
            <a:r>
              <a:rPr lang="en-US" altLang="zh-CN" sz="2000" b="1">
                <a:solidFill>
                  <a:srgbClr val="000000"/>
                </a:solidFill>
                <a:latin typeface="黑体" panose="02010609060101010101" pitchFamily="49" charset="-122"/>
              </a:rPr>
              <a:t>=</a:t>
            </a:r>
          </a:p>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齐次方程通解 </a:t>
            </a:r>
            <a:r>
              <a:rPr lang="en-US" altLang="zh-CN" sz="2000" b="1">
                <a:solidFill>
                  <a:srgbClr val="000000"/>
                </a:solidFill>
                <a:latin typeface="黑体" panose="02010609060101010101" pitchFamily="49" charset="-122"/>
              </a:rPr>
              <a:t>+ </a:t>
            </a:r>
            <a:r>
              <a:rPr lang="zh-CN" altLang="en-US" sz="2000" b="1">
                <a:solidFill>
                  <a:srgbClr val="000000"/>
                </a:solidFill>
                <a:latin typeface="黑体" panose="02010609060101010101" pitchFamily="49" charset="-122"/>
              </a:rPr>
              <a:t>非齐次方程特解</a:t>
            </a:r>
          </a:p>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（自由响应）   （强迫响应）</a:t>
            </a:r>
          </a:p>
        </p:txBody>
      </p:sp>
      <p:sp>
        <p:nvSpPr>
          <p:cNvPr id="64516" name="Rectangle 4"/>
          <p:cNvSpPr>
            <a:spLocks noChangeArrowheads="1"/>
          </p:cNvSpPr>
          <p:nvPr/>
        </p:nvSpPr>
        <p:spPr bwMode="auto">
          <a:xfrm>
            <a:off x="4716463" y="4370388"/>
            <a:ext cx="40322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全响应</a:t>
            </a:r>
            <a:r>
              <a:rPr lang="en-US" altLang="zh-CN" sz="2000" b="1">
                <a:solidFill>
                  <a:srgbClr val="000000"/>
                </a:solidFill>
                <a:latin typeface="黑体" panose="02010609060101010101" pitchFamily="49" charset="-122"/>
              </a:rPr>
              <a:t>=</a:t>
            </a:r>
          </a:p>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零输入响应  </a:t>
            </a:r>
            <a:r>
              <a:rPr lang="en-US" altLang="zh-CN" sz="2000" b="1">
                <a:solidFill>
                  <a:srgbClr val="000000"/>
                </a:solidFill>
                <a:latin typeface="黑体" panose="02010609060101010101" pitchFamily="49" charset="-122"/>
              </a:rPr>
              <a:t>+   </a:t>
            </a:r>
            <a:r>
              <a:rPr lang="zh-CN" altLang="en-US" sz="2000" b="1">
                <a:solidFill>
                  <a:srgbClr val="000000"/>
                </a:solidFill>
                <a:latin typeface="黑体" panose="02010609060101010101" pitchFamily="49" charset="-122"/>
              </a:rPr>
              <a:t>零状态响应</a:t>
            </a:r>
          </a:p>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（解齐次方程） （叠加积分法）</a:t>
            </a:r>
          </a:p>
          <a:p>
            <a:pPr eaLnBrk="1" fontAlgn="base" hangingPunct="1">
              <a:lnSpc>
                <a:spcPct val="125000"/>
              </a:lnSpc>
              <a:spcBef>
                <a:spcPct val="0"/>
              </a:spcBef>
              <a:spcAft>
                <a:spcPct val="0"/>
              </a:spcAft>
            </a:pPr>
            <a:r>
              <a:rPr lang="zh-CN" altLang="en-US" sz="2000" b="1">
                <a:solidFill>
                  <a:srgbClr val="000000"/>
                </a:solidFill>
                <a:latin typeface="黑体" panose="02010609060101010101" pitchFamily="49" charset="-122"/>
              </a:rPr>
              <a:t>             </a:t>
            </a:r>
          </a:p>
        </p:txBody>
      </p:sp>
      <p:sp>
        <p:nvSpPr>
          <p:cNvPr id="64517" name="Rectangle 5"/>
          <p:cNvSpPr>
            <a:spLocks noChangeArrowheads="1"/>
          </p:cNvSpPr>
          <p:nvPr/>
        </p:nvSpPr>
        <p:spPr bwMode="auto">
          <a:xfrm>
            <a:off x="2339977" y="2670177"/>
            <a:ext cx="1871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时域分析法</a:t>
            </a:r>
          </a:p>
          <a:p>
            <a:pPr eaLnBrk="1" fontAlgn="base" hangingPunct="1">
              <a:spcBef>
                <a:spcPct val="0"/>
              </a:spcBef>
              <a:spcAft>
                <a:spcPct val="0"/>
              </a:spcAft>
            </a:pPr>
            <a:r>
              <a:rPr lang="zh-CN" altLang="en-US" b="1">
                <a:solidFill>
                  <a:srgbClr val="000000"/>
                </a:solidFill>
              </a:rPr>
              <a:t>（经典法）</a:t>
            </a:r>
          </a:p>
        </p:txBody>
      </p:sp>
      <p:sp>
        <p:nvSpPr>
          <p:cNvPr id="64518" name="Rectangle 6"/>
          <p:cNvSpPr>
            <a:spLocks noChangeArrowheads="1"/>
          </p:cNvSpPr>
          <p:nvPr/>
        </p:nvSpPr>
        <p:spPr bwMode="auto">
          <a:xfrm>
            <a:off x="5076825" y="2670177"/>
            <a:ext cx="3455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a:solidFill>
                  <a:srgbClr val="000000"/>
                </a:solidFill>
              </a:rPr>
              <a:t>变换域法</a:t>
            </a:r>
          </a:p>
          <a:p>
            <a:pPr algn="ctr" eaLnBrk="1" fontAlgn="base" hangingPunct="1">
              <a:spcBef>
                <a:spcPct val="0"/>
              </a:spcBef>
              <a:spcAft>
                <a:spcPct val="0"/>
              </a:spcAft>
            </a:pPr>
            <a:r>
              <a:rPr lang="zh-CN" altLang="en-US" b="1">
                <a:solidFill>
                  <a:srgbClr val="000000"/>
                </a:solidFill>
              </a:rPr>
              <a:t>（第</a:t>
            </a:r>
            <a:r>
              <a:rPr lang="en-US" altLang="zh-CN" b="1">
                <a:solidFill>
                  <a:srgbClr val="000000"/>
                </a:solidFill>
              </a:rPr>
              <a:t>4</a:t>
            </a:r>
            <a:r>
              <a:rPr lang="zh-CN" altLang="en-US" b="1">
                <a:solidFill>
                  <a:srgbClr val="000000"/>
                </a:solidFill>
              </a:rPr>
              <a:t>章拉普拉斯变换法）</a:t>
            </a:r>
          </a:p>
        </p:txBody>
      </p:sp>
      <p:sp>
        <p:nvSpPr>
          <p:cNvPr id="10247" name="Rectangle 7"/>
          <p:cNvSpPr>
            <a:spLocks noChangeArrowheads="1"/>
          </p:cNvSpPr>
          <p:nvPr/>
        </p:nvSpPr>
        <p:spPr bwMode="auto">
          <a:xfrm>
            <a:off x="4356100" y="1557340"/>
            <a:ext cx="21605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微分方程求解</a:t>
            </a:r>
          </a:p>
        </p:txBody>
      </p:sp>
      <p:sp>
        <p:nvSpPr>
          <p:cNvPr id="10248" name="AutoShape 8"/>
          <p:cNvSpPr>
            <a:spLocks noChangeArrowheads="1"/>
          </p:cNvSpPr>
          <p:nvPr/>
        </p:nvSpPr>
        <p:spPr bwMode="auto">
          <a:xfrm>
            <a:off x="4284663" y="1524000"/>
            <a:ext cx="2087562" cy="50323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4521" name="AutoShape 9"/>
          <p:cNvSpPr>
            <a:spLocks noChangeArrowheads="1"/>
          </p:cNvSpPr>
          <p:nvPr/>
        </p:nvSpPr>
        <p:spPr bwMode="auto">
          <a:xfrm>
            <a:off x="2339977" y="2708275"/>
            <a:ext cx="1871663" cy="8255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4522" name="AutoShape 10"/>
          <p:cNvSpPr>
            <a:spLocks noChangeArrowheads="1"/>
          </p:cNvSpPr>
          <p:nvPr/>
        </p:nvSpPr>
        <p:spPr bwMode="auto">
          <a:xfrm>
            <a:off x="5076825" y="2708277"/>
            <a:ext cx="3455988" cy="720725"/>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4523" name="AutoShape 11"/>
          <p:cNvSpPr>
            <a:spLocks noChangeArrowheads="1"/>
          </p:cNvSpPr>
          <p:nvPr/>
        </p:nvSpPr>
        <p:spPr bwMode="auto">
          <a:xfrm>
            <a:off x="250827" y="4365627"/>
            <a:ext cx="3744913" cy="12239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4524" name="AutoShape 12"/>
          <p:cNvSpPr>
            <a:spLocks noChangeArrowheads="1"/>
          </p:cNvSpPr>
          <p:nvPr/>
        </p:nvSpPr>
        <p:spPr bwMode="auto">
          <a:xfrm>
            <a:off x="4643440" y="4365625"/>
            <a:ext cx="3889375" cy="124618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4525" name="Freeform 13"/>
          <p:cNvSpPr>
            <a:spLocks/>
          </p:cNvSpPr>
          <p:nvPr/>
        </p:nvSpPr>
        <p:spPr bwMode="auto">
          <a:xfrm>
            <a:off x="3276600" y="2387602"/>
            <a:ext cx="3600450" cy="320675"/>
          </a:xfrm>
          <a:custGeom>
            <a:avLst/>
            <a:gdLst>
              <a:gd name="T0" fmla="*/ 0 w 1360"/>
              <a:gd name="T1" fmla="*/ 2147483647 h 136"/>
              <a:gd name="T2" fmla="*/ 0 w 1360"/>
              <a:gd name="T3" fmla="*/ 0 h 136"/>
              <a:gd name="T4" fmla="*/ 2147483647 w 1360"/>
              <a:gd name="T5" fmla="*/ 0 h 136"/>
              <a:gd name="T6" fmla="*/ 2147483647 w 1360"/>
              <a:gd name="T7" fmla="*/ 2147483647 h 136"/>
              <a:gd name="T8" fmla="*/ 0 60000 65536"/>
              <a:gd name="T9" fmla="*/ 0 60000 65536"/>
              <a:gd name="T10" fmla="*/ 0 60000 65536"/>
              <a:gd name="T11" fmla="*/ 0 60000 65536"/>
              <a:gd name="T12" fmla="*/ 0 w 1360"/>
              <a:gd name="T13" fmla="*/ 0 h 136"/>
              <a:gd name="T14" fmla="*/ 1360 w 1360"/>
              <a:gd name="T15" fmla="*/ 136 h 136"/>
            </a:gdLst>
            <a:ahLst/>
            <a:cxnLst>
              <a:cxn ang="T8">
                <a:pos x="T0" y="T1"/>
              </a:cxn>
              <a:cxn ang="T9">
                <a:pos x="T2" y="T3"/>
              </a:cxn>
              <a:cxn ang="T10">
                <a:pos x="T4" y="T5"/>
              </a:cxn>
              <a:cxn ang="T11">
                <a:pos x="T6" y="T7"/>
              </a:cxn>
            </a:cxnLst>
            <a:rect l="T12" t="T13" r="T14" b="T15"/>
            <a:pathLst>
              <a:path w="1360" h="136">
                <a:moveTo>
                  <a:pt x="0" y="136"/>
                </a:moveTo>
                <a:lnTo>
                  <a:pt x="0" y="0"/>
                </a:lnTo>
                <a:lnTo>
                  <a:pt x="1360" y="0"/>
                </a:lnTo>
                <a:lnTo>
                  <a:pt x="1360" y="1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64526" name="Freeform 14"/>
          <p:cNvSpPr>
            <a:spLocks/>
          </p:cNvSpPr>
          <p:nvPr/>
        </p:nvSpPr>
        <p:spPr bwMode="auto">
          <a:xfrm>
            <a:off x="1906588" y="3860802"/>
            <a:ext cx="3529012" cy="504825"/>
          </a:xfrm>
          <a:custGeom>
            <a:avLst/>
            <a:gdLst>
              <a:gd name="T0" fmla="*/ 0 w 2586"/>
              <a:gd name="T1" fmla="*/ 2147483647 h 136"/>
              <a:gd name="T2" fmla="*/ 0 w 2586"/>
              <a:gd name="T3" fmla="*/ 0 h 136"/>
              <a:gd name="T4" fmla="*/ 2147483647 w 2586"/>
              <a:gd name="T5" fmla="*/ 0 h 136"/>
              <a:gd name="T6" fmla="*/ 2147483647 w 2586"/>
              <a:gd name="T7" fmla="*/ 2147483647 h 136"/>
              <a:gd name="T8" fmla="*/ 0 60000 65536"/>
              <a:gd name="T9" fmla="*/ 0 60000 65536"/>
              <a:gd name="T10" fmla="*/ 0 60000 65536"/>
              <a:gd name="T11" fmla="*/ 0 60000 65536"/>
              <a:gd name="T12" fmla="*/ 0 w 2586"/>
              <a:gd name="T13" fmla="*/ 0 h 136"/>
              <a:gd name="T14" fmla="*/ 2586 w 2586"/>
              <a:gd name="T15" fmla="*/ 136 h 136"/>
            </a:gdLst>
            <a:ahLst/>
            <a:cxnLst>
              <a:cxn ang="T8">
                <a:pos x="T0" y="T1"/>
              </a:cxn>
              <a:cxn ang="T9">
                <a:pos x="T2" y="T3"/>
              </a:cxn>
              <a:cxn ang="T10">
                <a:pos x="T4" y="T5"/>
              </a:cxn>
              <a:cxn ang="T11">
                <a:pos x="T6" y="T7"/>
              </a:cxn>
            </a:cxnLst>
            <a:rect l="T12" t="T13" r="T14" b="T15"/>
            <a:pathLst>
              <a:path w="2586" h="136">
                <a:moveTo>
                  <a:pt x="0" y="136"/>
                </a:moveTo>
                <a:lnTo>
                  <a:pt x="0" y="0"/>
                </a:lnTo>
                <a:lnTo>
                  <a:pt x="2586" y="0"/>
                </a:lnTo>
                <a:lnTo>
                  <a:pt x="2586" y="1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64527" name="Line 15"/>
          <p:cNvSpPr>
            <a:spLocks noChangeShapeType="1"/>
          </p:cNvSpPr>
          <p:nvPr/>
        </p:nvSpPr>
        <p:spPr bwMode="auto">
          <a:xfrm>
            <a:off x="5364163" y="2027238"/>
            <a:ext cx="0"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64528" name="Line 16"/>
          <p:cNvSpPr>
            <a:spLocks noChangeShapeType="1"/>
          </p:cNvSpPr>
          <p:nvPr/>
        </p:nvSpPr>
        <p:spPr bwMode="auto">
          <a:xfrm>
            <a:off x="3276600" y="3500438"/>
            <a:ext cx="0"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10257" name="TextBox 1"/>
          <p:cNvSpPr txBox="1">
            <a:spLocks noChangeArrowheads="1"/>
          </p:cNvSpPr>
          <p:nvPr/>
        </p:nvSpPr>
        <p:spPr bwMode="auto">
          <a:xfrm>
            <a:off x="2627315" y="-26988"/>
            <a:ext cx="6516687"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2.3 </a:t>
            </a:r>
            <a:r>
              <a:rPr lang="zh-CN" altLang="en-US" sz="3200" b="1">
                <a:solidFill>
                  <a:srgbClr val="FF0000"/>
                </a:solidFill>
                <a:latin typeface="黑体" panose="02010609060101010101" pitchFamily="49" charset="-122"/>
                <a:ea typeface="黑体" panose="02010609060101010101" pitchFamily="49" charset="-122"/>
              </a:rPr>
              <a:t>用时域经典法求解微分方程</a:t>
            </a:r>
          </a:p>
        </p:txBody>
      </p:sp>
      <p:sp>
        <p:nvSpPr>
          <p:cNvPr id="10258" name="灯片编号占位符 4"/>
          <p:cNvSpPr txBox="1">
            <a:spLocks noGrp="1"/>
          </p:cNvSpPr>
          <p:nvPr/>
        </p:nvSpPr>
        <p:spPr bwMode="auto">
          <a:xfrm>
            <a:off x="8197025" y="65008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2639972A-D1A6-4A29-9DC4-CF258BF2ACC6}" type="slidenum">
              <a:rPr lang="zh-CN" altLang="en-US" sz="1400">
                <a:solidFill>
                  <a:srgbClr val="000000"/>
                </a:solidFill>
              </a:rPr>
              <a:pPr eaLnBrk="1" fontAlgn="base" hangingPunct="1">
                <a:spcBef>
                  <a:spcPct val="0"/>
                </a:spcBef>
                <a:spcAft>
                  <a:spcPct val="0"/>
                </a:spcAft>
              </a:pPr>
              <a:t>12</a:t>
            </a:fld>
            <a:endParaRPr lang="en-US" altLang="zh-CN" sz="1400" dirty="0">
              <a:solidFill>
                <a:srgbClr val="000000"/>
              </a:solidFill>
            </a:endParaRPr>
          </a:p>
        </p:txBody>
      </p:sp>
    </p:spTree>
    <p:extLst>
      <p:ext uri="{BB962C8B-B14F-4D97-AF65-F5344CB8AC3E}">
        <p14:creationId xmlns:p14="http://schemas.microsoft.com/office/powerpoint/2010/main" val="1098511640"/>
      </p:ext>
    </p:extLst>
  </p:cSld>
  <p:clrMapOvr>
    <a:masterClrMapping/>
  </p:clrMapOvr>
  <p:transition>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100013"/>
            <a:ext cx="9144000" cy="668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35000"/>
              </a:lnSpc>
              <a:spcBef>
                <a:spcPct val="0"/>
              </a:spcBef>
              <a:spcAft>
                <a:spcPct val="0"/>
              </a:spcAft>
            </a:pPr>
            <a:r>
              <a:rPr lang="zh-CN" altLang="en-US" sz="2800" b="1">
                <a:solidFill>
                  <a:srgbClr val="FF0066"/>
                </a:solidFill>
                <a:latin typeface="Courier New" panose="02070309020205020404" pitchFamily="49" charset="0"/>
                <a:ea typeface="黑体" panose="02010609060101010101" pitchFamily="49" charset="-122"/>
              </a:rPr>
              <a:t>系统响应划分</a:t>
            </a:r>
          </a:p>
        </p:txBody>
      </p:sp>
      <p:graphicFrame>
        <p:nvGraphicFramePr>
          <p:cNvPr id="11267" name="Object 3"/>
          <p:cNvGraphicFramePr>
            <a:graphicFrameLocks noChangeAspect="1"/>
          </p:cNvGraphicFramePr>
          <p:nvPr/>
        </p:nvGraphicFramePr>
        <p:xfrm>
          <a:off x="539750" y="1030290"/>
          <a:ext cx="3168650" cy="917575"/>
        </p:xfrm>
        <a:graphic>
          <a:graphicData uri="http://schemas.openxmlformats.org/presentationml/2006/ole">
            <mc:AlternateContent xmlns:mc="http://schemas.openxmlformats.org/markup-compatibility/2006">
              <mc:Choice xmlns:v="urn:schemas-microsoft-com:vml" Requires="v">
                <p:oleObj name="公式" r:id="rId3" imgW="1346200" imgH="431800" progId="Equation.3">
                  <p:embed/>
                </p:oleObj>
              </mc:Choice>
              <mc:Fallback>
                <p:oleObj name="公式" r:id="rId3" imgW="1346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030290"/>
                        <a:ext cx="316865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8" name="Object 4"/>
          <p:cNvGraphicFramePr>
            <a:graphicFrameLocks noChangeAspect="1"/>
          </p:cNvGraphicFramePr>
          <p:nvPr/>
        </p:nvGraphicFramePr>
        <p:xfrm>
          <a:off x="812802" y="2349502"/>
          <a:ext cx="4017963" cy="949325"/>
        </p:xfrm>
        <a:graphic>
          <a:graphicData uri="http://schemas.openxmlformats.org/presentationml/2006/ole">
            <mc:AlternateContent xmlns:mc="http://schemas.openxmlformats.org/markup-compatibility/2006">
              <mc:Choice xmlns:v="urn:schemas-microsoft-com:vml" Requires="v">
                <p:oleObj name="公式" r:id="rId5" imgW="1828800" imgH="431800" progId="Equation.3">
                  <p:embed/>
                </p:oleObj>
              </mc:Choice>
              <mc:Fallback>
                <p:oleObj name="公式" r:id="rId5" imgW="18288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2" y="2349502"/>
                        <a:ext cx="40179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741365" y="3956050"/>
          <a:ext cx="4567237" cy="1028700"/>
        </p:xfrm>
        <a:graphic>
          <a:graphicData uri="http://schemas.openxmlformats.org/presentationml/2006/ole">
            <mc:AlternateContent xmlns:mc="http://schemas.openxmlformats.org/markup-compatibility/2006">
              <mc:Choice xmlns:v="urn:schemas-microsoft-com:vml" Requires="v">
                <p:oleObj name="公式" r:id="rId7" imgW="1917700" imgH="431800" progId="Equation.3">
                  <p:embed/>
                </p:oleObj>
              </mc:Choice>
              <mc:Fallback>
                <p:oleObj name="公式" r:id="rId7" imgW="19177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365" y="3956050"/>
                        <a:ext cx="4567237"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0" name="AutoShape 6"/>
          <p:cNvSpPr>
            <a:spLocks/>
          </p:cNvSpPr>
          <p:nvPr/>
        </p:nvSpPr>
        <p:spPr bwMode="auto">
          <a:xfrm rot="16200000">
            <a:off x="1691482" y="1485108"/>
            <a:ext cx="360362" cy="936625"/>
          </a:xfrm>
          <a:prstGeom prst="leftBrace">
            <a:avLst>
              <a:gd name="adj1" fmla="val 21659"/>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71" name="Text Box 7"/>
          <p:cNvSpPr txBox="1">
            <a:spLocks noChangeArrowheads="1"/>
          </p:cNvSpPr>
          <p:nvPr/>
        </p:nvSpPr>
        <p:spPr bwMode="auto">
          <a:xfrm>
            <a:off x="1187452" y="2125663"/>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自由响应</a:t>
            </a:r>
            <a:endParaRPr kumimoji="0" lang="zh-CN" altLang="en-US" sz="1800" b="1">
              <a:solidFill>
                <a:srgbClr val="000000"/>
              </a:solidFill>
              <a:latin typeface="Arial" panose="020B0604020202020204" pitchFamily="34" charset="0"/>
            </a:endParaRPr>
          </a:p>
        </p:txBody>
      </p:sp>
      <p:sp>
        <p:nvSpPr>
          <p:cNvPr id="11272" name="AutoShape 8"/>
          <p:cNvSpPr>
            <a:spLocks/>
          </p:cNvSpPr>
          <p:nvPr/>
        </p:nvSpPr>
        <p:spPr bwMode="auto">
          <a:xfrm rot="16200000">
            <a:off x="3202783" y="1629569"/>
            <a:ext cx="288925" cy="719138"/>
          </a:xfrm>
          <a:prstGeom prst="leftBrace">
            <a:avLst>
              <a:gd name="adj1" fmla="val 20742"/>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73" name="Text Box 9"/>
          <p:cNvSpPr txBox="1">
            <a:spLocks noChangeArrowheads="1"/>
          </p:cNvSpPr>
          <p:nvPr/>
        </p:nvSpPr>
        <p:spPr bwMode="auto">
          <a:xfrm>
            <a:off x="2684465" y="2133602"/>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强迫响应</a:t>
            </a:r>
            <a:endParaRPr kumimoji="0" lang="zh-CN" altLang="en-US" sz="1800" b="1">
              <a:solidFill>
                <a:srgbClr val="000000"/>
              </a:solidFill>
              <a:latin typeface="Arial" panose="020B0604020202020204" pitchFamily="34" charset="0"/>
            </a:endParaRPr>
          </a:p>
        </p:txBody>
      </p:sp>
      <p:sp>
        <p:nvSpPr>
          <p:cNvPr id="11274" name="AutoShape 10"/>
          <p:cNvSpPr>
            <a:spLocks/>
          </p:cNvSpPr>
          <p:nvPr/>
        </p:nvSpPr>
        <p:spPr bwMode="auto">
          <a:xfrm rot="16200000">
            <a:off x="1561307" y="2910683"/>
            <a:ext cx="331788" cy="936625"/>
          </a:xfrm>
          <a:prstGeom prst="leftBrace">
            <a:avLst>
              <a:gd name="adj1" fmla="val 23525"/>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75" name="Text Box 11"/>
          <p:cNvSpPr txBox="1">
            <a:spLocks noChangeArrowheads="1"/>
          </p:cNvSpPr>
          <p:nvPr/>
        </p:nvSpPr>
        <p:spPr bwMode="auto">
          <a:xfrm>
            <a:off x="1346202" y="3605213"/>
            <a:ext cx="1368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零输入响应</a:t>
            </a:r>
            <a:endParaRPr kumimoji="0" lang="zh-CN" altLang="en-US" sz="1800" b="1">
              <a:solidFill>
                <a:srgbClr val="000000"/>
              </a:solidFill>
              <a:latin typeface="Arial" panose="020B0604020202020204" pitchFamily="34" charset="0"/>
            </a:endParaRPr>
          </a:p>
        </p:txBody>
      </p:sp>
      <p:sp>
        <p:nvSpPr>
          <p:cNvPr id="11276" name="AutoShape 12"/>
          <p:cNvSpPr>
            <a:spLocks/>
          </p:cNvSpPr>
          <p:nvPr/>
        </p:nvSpPr>
        <p:spPr bwMode="auto">
          <a:xfrm rot="16200000">
            <a:off x="3455989" y="2528888"/>
            <a:ext cx="360363" cy="1728788"/>
          </a:xfrm>
          <a:prstGeom prst="leftBrace">
            <a:avLst>
              <a:gd name="adj1" fmla="val 39978"/>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77" name="Text Box 13"/>
          <p:cNvSpPr txBox="1">
            <a:spLocks noChangeArrowheads="1"/>
          </p:cNvSpPr>
          <p:nvPr/>
        </p:nvSpPr>
        <p:spPr bwMode="auto">
          <a:xfrm>
            <a:off x="3405190" y="3611563"/>
            <a:ext cx="1368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零状态响应</a:t>
            </a:r>
            <a:endParaRPr kumimoji="0" lang="zh-CN" altLang="en-US" sz="1800" b="1">
              <a:solidFill>
                <a:srgbClr val="000000"/>
              </a:solidFill>
              <a:latin typeface="Arial" panose="020B0604020202020204" pitchFamily="34" charset="0"/>
            </a:endParaRPr>
          </a:p>
        </p:txBody>
      </p:sp>
      <p:graphicFrame>
        <p:nvGraphicFramePr>
          <p:cNvPr id="11278" name="Object 14"/>
          <p:cNvGraphicFramePr>
            <a:graphicFrameLocks noGrp="1" noChangeAspect="1"/>
          </p:cNvGraphicFramePr>
          <p:nvPr>
            <p:ph sz="quarter" idx="4294967295"/>
          </p:nvPr>
        </p:nvGraphicFramePr>
        <p:xfrm>
          <a:off x="741365" y="3544890"/>
          <a:ext cx="625475" cy="433387"/>
        </p:xfrm>
        <a:graphic>
          <a:graphicData uri="http://schemas.openxmlformats.org/presentationml/2006/ole">
            <mc:AlternateContent xmlns:mc="http://schemas.openxmlformats.org/markup-compatibility/2006">
              <mc:Choice xmlns:v="urn:schemas-microsoft-com:vml" Requires="v">
                <p:oleObj name="公式" r:id="rId9" imgW="330200" imgH="228600" progId="Equation.3">
                  <p:embed/>
                </p:oleObj>
              </mc:Choice>
              <mc:Fallback>
                <p:oleObj name="公式" r:id="rId9" imgW="330200" imgH="228600" progId="Equation.3">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365" y="3544890"/>
                        <a:ext cx="625475"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9" name="Object 15"/>
          <p:cNvGraphicFramePr>
            <a:graphicFrameLocks noGrp="1" noChangeAspect="1"/>
          </p:cNvGraphicFramePr>
          <p:nvPr>
            <p:ph sz="quarter" idx="4294967295"/>
          </p:nvPr>
        </p:nvGraphicFramePr>
        <p:xfrm>
          <a:off x="2901950" y="3617913"/>
          <a:ext cx="628650" cy="419100"/>
        </p:xfrm>
        <a:graphic>
          <a:graphicData uri="http://schemas.openxmlformats.org/presentationml/2006/ole">
            <mc:AlternateContent xmlns:mc="http://schemas.openxmlformats.org/markup-compatibility/2006">
              <mc:Choice xmlns:v="urn:schemas-microsoft-com:vml" Requires="v">
                <p:oleObj name="公式" r:id="rId11" imgW="342751" imgH="228501" progId="Equation.3">
                  <p:embed/>
                </p:oleObj>
              </mc:Choice>
              <mc:Fallback>
                <p:oleObj name="公式" r:id="rId11" imgW="342751" imgH="228501" progId="Equation.3">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1950" y="3617913"/>
                        <a:ext cx="628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80" name="AutoShape 16"/>
          <p:cNvSpPr>
            <a:spLocks/>
          </p:cNvSpPr>
          <p:nvPr/>
        </p:nvSpPr>
        <p:spPr bwMode="auto">
          <a:xfrm rot="16200000">
            <a:off x="4450557" y="4329908"/>
            <a:ext cx="287338" cy="1368425"/>
          </a:xfrm>
          <a:prstGeom prst="leftBrace">
            <a:avLst>
              <a:gd name="adj1" fmla="val 39687"/>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81" name="Text Box 17"/>
          <p:cNvSpPr txBox="1">
            <a:spLocks noChangeArrowheads="1"/>
          </p:cNvSpPr>
          <p:nvPr/>
        </p:nvSpPr>
        <p:spPr bwMode="auto">
          <a:xfrm>
            <a:off x="3692525" y="5084763"/>
            <a:ext cx="275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零状态响应的齐次解</a:t>
            </a:r>
            <a:endParaRPr kumimoji="0" lang="zh-CN" altLang="en-US" sz="1800" b="1">
              <a:solidFill>
                <a:srgbClr val="000000"/>
              </a:solidFill>
              <a:latin typeface="Arial" panose="020B0604020202020204" pitchFamily="34" charset="0"/>
            </a:endParaRPr>
          </a:p>
        </p:txBody>
      </p:sp>
      <p:sp>
        <p:nvSpPr>
          <p:cNvPr id="11282" name="AutoShape 18"/>
          <p:cNvSpPr>
            <a:spLocks/>
          </p:cNvSpPr>
          <p:nvPr/>
        </p:nvSpPr>
        <p:spPr bwMode="auto">
          <a:xfrm rot="16200000">
            <a:off x="1150939" y="4473576"/>
            <a:ext cx="288925" cy="1079500"/>
          </a:xfrm>
          <a:prstGeom prst="leftBrace">
            <a:avLst>
              <a:gd name="adj1" fmla="val 31136"/>
              <a:gd name="adj2" fmla="val 50000"/>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83" name="Text Box 19"/>
          <p:cNvSpPr txBox="1">
            <a:spLocks noChangeArrowheads="1"/>
          </p:cNvSpPr>
          <p:nvPr/>
        </p:nvSpPr>
        <p:spPr bwMode="auto">
          <a:xfrm>
            <a:off x="725490" y="5133977"/>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自由响应</a:t>
            </a:r>
            <a:endParaRPr kumimoji="0" lang="zh-CN" altLang="en-US" sz="1800" b="1">
              <a:solidFill>
                <a:srgbClr val="000000"/>
              </a:solidFill>
              <a:latin typeface="Arial" panose="020B0604020202020204" pitchFamily="34" charset="0"/>
            </a:endParaRPr>
          </a:p>
        </p:txBody>
      </p:sp>
      <p:sp>
        <p:nvSpPr>
          <p:cNvPr id="11284" name="Text Box 20"/>
          <p:cNvSpPr txBox="1">
            <a:spLocks noChangeArrowheads="1"/>
          </p:cNvSpPr>
          <p:nvPr/>
        </p:nvSpPr>
        <p:spPr bwMode="auto">
          <a:xfrm>
            <a:off x="93663" y="4284665"/>
            <a:ext cx="938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US" sz="2000" b="1">
                <a:solidFill>
                  <a:srgbClr val="000000"/>
                </a:solidFill>
                <a:latin typeface="Arial" panose="020B0604020202020204" pitchFamily="34" charset="0"/>
              </a:rPr>
              <a:t>式中</a:t>
            </a:r>
          </a:p>
        </p:txBody>
      </p:sp>
      <p:sp>
        <p:nvSpPr>
          <p:cNvPr id="11285" name="AutoShape 21"/>
          <p:cNvSpPr>
            <a:spLocks/>
          </p:cNvSpPr>
          <p:nvPr/>
        </p:nvSpPr>
        <p:spPr bwMode="auto">
          <a:xfrm rot="16200000">
            <a:off x="2707482" y="4529933"/>
            <a:ext cx="173038" cy="936625"/>
          </a:xfrm>
          <a:prstGeom prst="leftBrace">
            <a:avLst>
              <a:gd name="adj1" fmla="val 45107"/>
              <a:gd name="adj2" fmla="val 51694"/>
            </a:avLst>
          </a:prstGeom>
          <a:noFill/>
          <a:ln w="9525">
            <a:solidFill>
              <a:srgbClr val="FF6699"/>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a typeface="黑体" panose="02010609060101010101" pitchFamily="49" charset="-122"/>
            </a:endParaRPr>
          </a:p>
        </p:txBody>
      </p:sp>
      <p:sp>
        <p:nvSpPr>
          <p:cNvPr id="11286" name="Text Box 22"/>
          <p:cNvSpPr txBox="1">
            <a:spLocks noChangeArrowheads="1"/>
          </p:cNvSpPr>
          <p:nvPr/>
        </p:nvSpPr>
        <p:spPr bwMode="auto">
          <a:xfrm>
            <a:off x="2179640" y="5091113"/>
            <a:ext cx="1368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GB" sz="1800" b="1">
                <a:solidFill>
                  <a:srgbClr val="000000"/>
                </a:solidFill>
                <a:latin typeface="Arial" panose="020B0604020202020204" pitchFamily="34" charset="0"/>
              </a:rPr>
              <a:t>零输入响应</a:t>
            </a:r>
            <a:endParaRPr kumimoji="0" lang="zh-CN" altLang="en-US" sz="1800" b="1">
              <a:solidFill>
                <a:srgbClr val="000000"/>
              </a:solidFill>
              <a:latin typeface="Arial" panose="020B0604020202020204" pitchFamily="34" charset="0"/>
            </a:endParaRPr>
          </a:p>
        </p:txBody>
      </p:sp>
      <p:sp>
        <p:nvSpPr>
          <p:cNvPr id="11287" name="Rectangle 23"/>
          <p:cNvSpPr>
            <a:spLocks noChangeArrowheads="1"/>
          </p:cNvSpPr>
          <p:nvPr/>
        </p:nvSpPr>
        <p:spPr bwMode="auto">
          <a:xfrm>
            <a:off x="5529265" y="1214440"/>
            <a:ext cx="3506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000" b="1">
                <a:solidFill>
                  <a:srgbClr val="0000FF"/>
                </a:solidFill>
                <a:ea typeface="黑体" panose="02010609060101010101" pitchFamily="49" charset="-122"/>
              </a:rPr>
              <a:t>1</a:t>
            </a:r>
            <a:r>
              <a:rPr kumimoji="0" lang="zh-CN" altLang="en-US" sz="2000" b="1">
                <a:solidFill>
                  <a:srgbClr val="0000FF"/>
                </a:solidFill>
                <a:ea typeface="黑体" panose="02010609060101010101" pitchFamily="49" charset="-122"/>
              </a:rPr>
              <a:t>、  自由响应与零输入响应的系数各不相同</a:t>
            </a:r>
          </a:p>
        </p:txBody>
      </p:sp>
      <p:graphicFrame>
        <p:nvGraphicFramePr>
          <p:cNvPr id="11288" name="Object 8"/>
          <p:cNvGraphicFramePr>
            <a:graphicFrameLocks noChangeAspect="1"/>
          </p:cNvGraphicFramePr>
          <p:nvPr/>
        </p:nvGraphicFramePr>
        <p:xfrm>
          <a:off x="5630865" y="1693865"/>
          <a:ext cx="454025" cy="655637"/>
        </p:xfrm>
        <a:graphic>
          <a:graphicData uri="http://schemas.openxmlformats.org/presentationml/2006/ole">
            <mc:AlternateContent xmlns:mc="http://schemas.openxmlformats.org/markup-compatibility/2006">
              <mc:Choice xmlns:v="urn:schemas-microsoft-com:vml" Requires="v">
                <p:oleObj name="公式" r:id="rId13" imgW="152334" imgH="228501" progId="Equation.3">
                  <p:embed/>
                </p:oleObj>
              </mc:Choice>
              <mc:Fallback>
                <p:oleObj name="公式" r:id="rId13" imgW="152334"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0865" y="1693865"/>
                        <a:ext cx="4540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89" name="Text Box 10"/>
          <p:cNvSpPr txBox="1">
            <a:spLocks noChangeArrowheads="1"/>
          </p:cNvSpPr>
          <p:nvPr/>
        </p:nvSpPr>
        <p:spPr bwMode="auto">
          <a:xfrm>
            <a:off x="5991225" y="1838327"/>
            <a:ext cx="340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US" sz="2000" b="1">
                <a:solidFill>
                  <a:srgbClr val="000000"/>
                </a:solidFill>
                <a:latin typeface="Arial" panose="020B0604020202020204" pitchFamily="34" charset="0"/>
                <a:ea typeface="黑体" panose="02010609060101010101" pitchFamily="49" charset="-122"/>
              </a:rPr>
              <a:t>由初始状态和激励共同确定</a:t>
            </a:r>
          </a:p>
        </p:txBody>
      </p:sp>
      <p:graphicFrame>
        <p:nvGraphicFramePr>
          <p:cNvPr id="11290" name="Object 9"/>
          <p:cNvGraphicFramePr>
            <a:graphicFrameLocks noChangeAspect="1"/>
          </p:cNvGraphicFramePr>
          <p:nvPr/>
        </p:nvGraphicFramePr>
        <p:xfrm>
          <a:off x="5651500" y="2133602"/>
          <a:ext cx="590550" cy="701675"/>
        </p:xfrm>
        <a:graphic>
          <a:graphicData uri="http://schemas.openxmlformats.org/presentationml/2006/ole">
            <mc:AlternateContent xmlns:mc="http://schemas.openxmlformats.org/markup-compatibility/2006">
              <mc:Choice xmlns:v="urn:schemas-microsoft-com:vml" Requires="v">
                <p:oleObj name="公式" r:id="rId15" imgW="203112" imgH="241195" progId="Equation.3">
                  <p:embed/>
                </p:oleObj>
              </mc:Choice>
              <mc:Fallback>
                <p:oleObj name="公式" r:id="rId15" imgW="203112"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1500" y="2133602"/>
                        <a:ext cx="590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91" name="Text Box 11"/>
          <p:cNvSpPr txBox="1">
            <a:spLocks noChangeArrowheads="1"/>
          </p:cNvSpPr>
          <p:nvPr/>
        </p:nvSpPr>
        <p:spPr bwMode="auto">
          <a:xfrm>
            <a:off x="6300788" y="2349502"/>
            <a:ext cx="2087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US" sz="2000" b="1">
                <a:solidFill>
                  <a:srgbClr val="000000"/>
                </a:solidFill>
                <a:latin typeface="Arial" panose="020B0604020202020204" pitchFamily="34" charset="0"/>
                <a:ea typeface="黑体" panose="02010609060101010101" pitchFamily="49" charset="-122"/>
              </a:rPr>
              <a:t>由初始状态确定</a:t>
            </a:r>
          </a:p>
        </p:txBody>
      </p:sp>
      <p:sp>
        <p:nvSpPr>
          <p:cNvPr id="11292" name="Rectangle 28"/>
          <p:cNvSpPr>
            <a:spLocks noChangeArrowheads="1"/>
          </p:cNvSpPr>
          <p:nvPr/>
        </p:nvSpPr>
        <p:spPr bwMode="auto">
          <a:xfrm>
            <a:off x="5508627" y="2852740"/>
            <a:ext cx="3635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en-US" altLang="zh-CN" sz="2000" b="1">
                <a:solidFill>
                  <a:srgbClr val="0000FF"/>
                </a:solidFill>
                <a:latin typeface="Arial" panose="020B0604020202020204" pitchFamily="34" charset="0"/>
                <a:ea typeface="黑体" panose="02010609060101010101" pitchFamily="49" charset="-122"/>
              </a:rPr>
              <a:t>2</a:t>
            </a:r>
            <a:r>
              <a:rPr kumimoji="0" lang="zh-CN" altLang="en-US" sz="2000" b="1">
                <a:solidFill>
                  <a:srgbClr val="0000FF"/>
                </a:solidFill>
                <a:latin typeface="Arial" panose="020B0604020202020204" pitchFamily="34" charset="0"/>
                <a:ea typeface="黑体" panose="02010609060101010101" pitchFamily="49" charset="-122"/>
              </a:rPr>
              <a:t>、  自由响应包含了零输入响应和零状态响应中的齐次解</a:t>
            </a:r>
          </a:p>
        </p:txBody>
      </p:sp>
      <p:sp>
        <p:nvSpPr>
          <p:cNvPr id="11293" name="Text Box 4"/>
          <p:cNvSpPr txBox="1">
            <a:spLocks noChangeArrowheads="1"/>
          </p:cNvSpPr>
          <p:nvPr/>
        </p:nvSpPr>
        <p:spPr bwMode="auto">
          <a:xfrm>
            <a:off x="5364163" y="765175"/>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50000"/>
              </a:spcBef>
              <a:spcAft>
                <a:spcPct val="0"/>
              </a:spcAft>
            </a:pPr>
            <a:r>
              <a:rPr kumimoji="0" lang="zh-CN" altLang="en-US" b="1">
                <a:solidFill>
                  <a:srgbClr val="000000"/>
                </a:solidFill>
                <a:latin typeface="Arial" panose="020B0604020202020204" pitchFamily="34" charset="0"/>
                <a:ea typeface="黑体" panose="02010609060101010101" pitchFamily="49" charset="-122"/>
              </a:rPr>
              <a:t>两种分解方式的区别：</a:t>
            </a:r>
          </a:p>
        </p:txBody>
      </p:sp>
      <p:sp>
        <p:nvSpPr>
          <p:cNvPr id="11294" name="灯片编号占位符 4"/>
          <p:cNvSpPr txBox="1">
            <a:spLocks noGrp="1"/>
          </p:cNvSpPr>
          <p:nvPr/>
        </p:nvSpPr>
        <p:spPr bwMode="auto">
          <a:xfrm>
            <a:off x="8178737" y="6477002"/>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7D4C3C5F-7F77-40D7-A6BE-4F4A6E587F61}" type="slidenum">
              <a:rPr lang="zh-CN" altLang="en-US" sz="1400">
                <a:solidFill>
                  <a:srgbClr val="000000"/>
                </a:solidFill>
              </a:rPr>
              <a:pPr eaLnBrk="1" fontAlgn="base" hangingPunct="1">
                <a:spcBef>
                  <a:spcPct val="0"/>
                </a:spcBef>
                <a:spcAft>
                  <a:spcPct val="0"/>
                </a:spcAft>
              </a:pPr>
              <a:t>13</a:t>
            </a:fld>
            <a:endParaRPr lang="en-US" altLang="zh-CN" sz="1400" dirty="0">
              <a:solidFill>
                <a:srgbClr val="000000"/>
              </a:solidFill>
            </a:endParaRPr>
          </a:p>
        </p:txBody>
      </p:sp>
      <p:sp>
        <p:nvSpPr>
          <p:cNvPr id="11295" name="Rectangle 2" descr="Large confetti"/>
          <p:cNvSpPr>
            <a:spLocks noChangeArrowheads="1"/>
          </p:cNvSpPr>
          <p:nvPr/>
        </p:nvSpPr>
        <p:spPr bwMode="auto">
          <a:xfrm>
            <a:off x="1619252" y="44450"/>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kumimoji="0" lang="en-US" altLang="zh-CN" sz="2800" b="1">
                <a:solidFill>
                  <a:srgbClr val="FFFFFF"/>
                </a:solidFill>
                <a:latin typeface="黑体" panose="02010609060101010101" pitchFamily="49" charset="-122"/>
                <a:ea typeface="黑体" panose="02010609060101010101" pitchFamily="49" charset="-122"/>
              </a:rPr>
              <a:t>2.5 </a:t>
            </a:r>
            <a:r>
              <a:rPr kumimoji="0" lang="zh-CN" altLang="en-US" sz="2800" b="1">
                <a:solidFill>
                  <a:srgbClr val="FFFFFF"/>
                </a:solidFill>
                <a:latin typeface="黑体" panose="02010609060101010101" pitchFamily="49" charset="-122"/>
                <a:ea typeface="黑体" panose="02010609060101010101" pitchFamily="49" charset="-122"/>
              </a:rPr>
              <a:t>零输入响应和零状态响应</a:t>
            </a:r>
          </a:p>
        </p:txBody>
      </p:sp>
      <p:graphicFrame>
        <p:nvGraphicFramePr>
          <p:cNvPr id="11296" name="Object 30"/>
          <p:cNvGraphicFramePr>
            <a:graphicFrameLocks noChangeAspect="1"/>
          </p:cNvGraphicFramePr>
          <p:nvPr/>
        </p:nvGraphicFramePr>
        <p:xfrm>
          <a:off x="1547813" y="6013452"/>
          <a:ext cx="792162" cy="295275"/>
        </p:xfrm>
        <a:graphic>
          <a:graphicData uri="http://schemas.openxmlformats.org/presentationml/2006/ole">
            <mc:AlternateContent xmlns:mc="http://schemas.openxmlformats.org/markup-compatibility/2006">
              <mc:Choice xmlns:v="urn:schemas-microsoft-com:vml" Requires="v">
                <p:oleObj r:id="rId17" imgW="418918" imgH="152334" progId="Equation.DSMT4">
                  <p:embed/>
                </p:oleObj>
              </mc:Choice>
              <mc:Fallback>
                <p:oleObj r:id="rId17" imgW="418918" imgH="15233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7813" y="6013452"/>
                        <a:ext cx="792162" cy="295275"/>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7" name="Rectangle 31"/>
          <p:cNvSpPr>
            <a:spLocks noChangeArrowheads="1"/>
          </p:cNvSpPr>
          <p:nvPr/>
        </p:nvSpPr>
        <p:spPr bwMode="auto">
          <a:xfrm>
            <a:off x="107952" y="5553077"/>
            <a:ext cx="6958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000" b="1">
                <a:solidFill>
                  <a:srgbClr val="0000FF"/>
                </a:solidFill>
                <a:latin typeface="宋体" panose="02010600030101010101" pitchFamily="2" charset="-122"/>
              </a:rPr>
              <a:t> </a:t>
            </a:r>
            <a:r>
              <a:rPr kumimoji="0" lang="zh-CN" altLang="en-US" sz="2000" b="1">
                <a:solidFill>
                  <a:srgbClr val="0000FF"/>
                </a:solidFill>
                <a:latin typeface="宋体" panose="02010600030101010101" pitchFamily="2" charset="-122"/>
              </a:rPr>
              <a:t>对于系统响应还有一种分解方式，即瞬态响应和稳态响应。</a:t>
            </a:r>
          </a:p>
        </p:txBody>
      </p:sp>
      <p:sp>
        <p:nvSpPr>
          <p:cNvPr id="11298" name="Rectangle 32"/>
          <p:cNvSpPr>
            <a:spLocks noChangeArrowheads="1"/>
          </p:cNvSpPr>
          <p:nvPr/>
        </p:nvSpPr>
        <p:spPr bwMode="auto">
          <a:xfrm>
            <a:off x="2339975" y="5984877"/>
            <a:ext cx="4273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0000FF"/>
                </a:solidFill>
                <a:latin typeface="宋体" panose="02010600030101010101" pitchFamily="2" charset="-122"/>
              </a:rPr>
              <a:t>时，响应趋于零的那部分响应分量；</a:t>
            </a:r>
          </a:p>
        </p:txBody>
      </p:sp>
      <p:sp>
        <p:nvSpPr>
          <p:cNvPr id="11299" name="Rectangle 35"/>
          <p:cNvSpPr>
            <a:spLocks noChangeArrowheads="1"/>
          </p:cNvSpPr>
          <p:nvPr/>
        </p:nvSpPr>
        <p:spPr bwMode="auto">
          <a:xfrm>
            <a:off x="107950" y="5913440"/>
            <a:ext cx="146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0000FF"/>
                </a:solidFill>
                <a:latin typeface="Arial" panose="020B0604020202020204" pitchFamily="34" charset="0"/>
                <a:ea typeface="黑体" panose="02010609060101010101" pitchFamily="49" charset="-122"/>
              </a:rPr>
              <a:t>瞬态响应：</a:t>
            </a:r>
          </a:p>
        </p:txBody>
      </p:sp>
      <p:sp>
        <p:nvSpPr>
          <p:cNvPr id="11300" name="Rectangle 36"/>
          <p:cNvSpPr>
            <a:spLocks noChangeArrowheads="1"/>
          </p:cNvSpPr>
          <p:nvPr/>
        </p:nvSpPr>
        <p:spPr bwMode="auto">
          <a:xfrm>
            <a:off x="85725" y="6345240"/>
            <a:ext cx="146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0000FF"/>
                </a:solidFill>
                <a:latin typeface="Arial" panose="020B0604020202020204" pitchFamily="34" charset="0"/>
                <a:ea typeface="黑体" panose="02010609060101010101" pitchFamily="49" charset="-122"/>
              </a:rPr>
              <a:t>稳态响应：</a:t>
            </a:r>
          </a:p>
        </p:txBody>
      </p:sp>
      <p:sp>
        <p:nvSpPr>
          <p:cNvPr id="11301" name="Rectangle 33"/>
          <p:cNvSpPr>
            <a:spLocks noChangeArrowheads="1"/>
          </p:cNvSpPr>
          <p:nvPr/>
        </p:nvSpPr>
        <p:spPr bwMode="auto">
          <a:xfrm>
            <a:off x="2365375" y="6345240"/>
            <a:ext cx="4273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0000FF"/>
                </a:solidFill>
                <a:latin typeface="宋体" panose="02010600030101010101" pitchFamily="2" charset="-122"/>
              </a:rPr>
              <a:t>时，响应不为零的那部分响应分量</a:t>
            </a:r>
            <a:r>
              <a:rPr kumimoji="0" lang="zh-CN" altLang="en-US" sz="2000" b="1">
                <a:solidFill>
                  <a:srgbClr val="000000"/>
                </a:solidFill>
                <a:latin typeface="幼圆" panose="02010509060101010101" pitchFamily="49" charset="-122"/>
                <a:ea typeface="幼圆" panose="02010509060101010101" pitchFamily="49" charset="-122"/>
              </a:rPr>
              <a:t>。</a:t>
            </a:r>
          </a:p>
        </p:txBody>
      </p:sp>
      <p:graphicFrame>
        <p:nvGraphicFramePr>
          <p:cNvPr id="11302" name="Object 37"/>
          <p:cNvGraphicFramePr>
            <a:graphicFrameLocks noChangeAspect="1"/>
          </p:cNvGraphicFramePr>
          <p:nvPr/>
        </p:nvGraphicFramePr>
        <p:xfrm>
          <a:off x="1547813" y="6410327"/>
          <a:ext cx="792162" cy="295275"/>
        </p:xfrm>
        <a:graphic>
          <a:graphicData uri="http://schemas.openxmlformats.org/presentationml/2006/ole">
            <mc:AlternateContent xmlns:mc="http://schemas.openxmlformats.org/markup-compatibility/2006">
              <mc:Choice xmlns:v="urn:schemas-microsoft-com:vml" Requires="v">
                <p:oleObj r:id="rId19" imgW="418918" imgH="152334" progId="Equation.DSMT4">
                  <p:embed/>
                </p:oleObj>
              </mc:Choice>
              <mc:Fallback>
                <p:oleObj r:id="rId19" imgW="418918" imgH="15233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7813" y="6410327"/>
                        <a:ext cx="792162" cy="295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03" name="矩形 2"/>
          <p:cNvSpPr>
            <a:spLocks noChangeArrowheads="1"/>
          </p:cNvSpPr>
          <p:nvPr/>
        </p:nvSpPr>
        <p:spPr bwMode="auto">
          <a:xfrm>
            <a:off x="5508625" y="3644902"/>
            <a:ext cx="3708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000" b="1">
                <a:solidFill>
                  <a:srgbClr val="0000FF"/>
                </a:solidFill>
                <a:ea typeface="黑体" panose="02010609060101010101" pitchFamily="49" charset="-122"/>
              </a:rPr>
              <a:t>3</a:t>
            </a:r>
            <a:r>
              <a:rPr kumimoji="0" lang="zh-CN" altLang="en-US" sz="2000" b="1">
                <a:solidFill>
                  <a:srgbClr val="0000FF"/>
                </a:solidFill>
                <a:ea typeface="黑体" panose="02010609060101010101" pitchFamily="49" charset="-122"/>
              </a:rPr>
              <a:t>、零输入响应是自由响应的一部分，零状态响应由自由响应的一部分和强迫响应构成。</a:t>
            </a:r>
          </a:p>
        </p:txBody>
      </p:sp>
    </p:spTree>
    <p:extLst>
      <p:ext uri="{BB962C8B-B14F-4D97-AF65-F5344CB8AC3E}">
        <p14:creationId xmlns:p14="http://schemas.microsoft.com/office/powerpoint/2010/main" val="2640808818"/>
      </p:ext>
    </p:extLst>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5" name="Rectangle 1045"/>
          <p:cNvSpPr>
            <a:spLocks noGrp="1" noChangeArrowheads="1"/>
          </p:cNvSpPr>
          <p:nvPr>
            <p:ph type="body" idx="4294967295"/>
          </p:nvPr>
        </p:nvSpPr>
        <p:spPr bwMode="auto">
          <a:xfrm>
            <a:off x="323530" y="692698"/>
            <a:ext cx="8075613" cy="1008111"/>
          </a:xfrm>
          <a:prstGeom prst="rect">
            <a:avLst/>
          </a:prstGeom>
          <a:noFill/>
          <a:ln>
            <a:miter lim="800000"/>
            <a:headEnd/>
            <a:tailEnd/>
          </a:ln>
        </p:spPr>
        <p:txBody>
          <a:bodyPr/>
          <a:lstStyle/>
          <a:p>
            <a:pPr eaLnBrk="1" hangingPunct="1">
              <a:lnSpc>
                <a:spcPct val="115000"/>
              </a:lnSpc>
              <a:buClr>
                <a:srgbClr val="CC3300"/>
              </a:buClr>
              <a:buFont typeface="Wingdings" pitchFamily="2" charset="2"/>
              <a:buNone/>
            </a:pPr>
            <a:r>
              <a:rPr kumimoji="1" lang="zh-CN" altLang="en-US" sz="2800" b="1" noProof="1">
                <a:solidFill>
                  <a:srgbClr val="0033CC"/>
                </a:solidFill>
                <a:ea typeface="黑体" pitchFamily="2" charset="-122"/>
              </a:rPr>
              <a:t>全响应＝齐次解</a:t>
            </a:r>
            <a:r>
              <a:rPr kumimoji="1" lang="zh-CN" altLang="en-US" sz="2800" b="1" noProof="1">
                <a:solidFill>
                  <a:srgbClr val="993300"/>
                </a:solidFill>
                <a:latin typeface="楷体_GB2312" pitchFamily="49" charset="-122"/>
                <a:ea typeface="黑体" pitchFamily="2" charset="-122"/>
              </a:rPr>
              <a:t>(自由响应)</a:t>
            </a:r>
            <a:r>
              <a:rPr kumimoji="1" lang="zh-CN" altLang="en-US" sz="2800" b="1" noProof="1">
                <a:solidFill>
                  <a:srgbClr val="0033CC"/>
                </a:solidFill>
                <a:ea typeface="黑体" pitchFamily="2" charset="-122"/>
              </a:rPr>
              <a:t>＋特解</a:t>
            </a:r>
            <a:r>
              <a:rPr kumimoji="1" lang="zh-CN" altLang="en-US" sz="2800" b="1" noProof="1">
                <a:solidFill>
                  <a:srgbClr val="993300"/>
                </a:solidFill>
                <a:latin typeface="楷体_GB2312" pitchFamily="49" charset="-122"/>
                <a:ea typeface="黑体" pitchFamily="2" charset="-122"/>
              </a:rPr>
              <a:t>(强迫响应)</a:t>
            </a:r>
            <a:endParaRPr kumimoji="1" lang="zh-CN" altLang="en-US" sz="2800" b="1" noProof="1">
              <a:solidFill>
                <a:srgbClr val="993300"/>
              </a:solidFill>
              <a:ea typeface="黑体" pitchFamily="2" charset="-122"/>
            </a:endParaRPr>
          </a:p>
          <a:p>
            <a:pPr lvl="1" eaLnBrk="1" hangingPunct="1">
              <a:lnSpc>
                <a:spcPct val="115000"/>
              </a:lnSpc>
              <a:buClr>
                <a:srgbClr val="333333"/>
              </a:buClr>
              <a:buSzPct val="80000"/>
              <a:buFont typeface="Wingdings" pitchFamily="2" charset="2"/>
              <a:buChar char="u"/>
            </a:pPr>
            <a:r>
              <a:rPr kumimoji="1" lang="zh-CN" altLang="en-US" sz="2400" b="1" noProof="1">
                <a:solidFill>
                  <a:srgbClr val="993300"/>
                </a:solidFill>
                <a:ea typeface="楷体_GB2312" pitchFamily="49" charset="-122"/>
              </a:rPr>
              <a:t>齐次解</a:t>
            </a:r>
            <a:r>
              <a:rPr kumimoji="1" lang="en-US" altLang="zh-CN" sz="2400" b="1" dirty="0" err="1">
                <a:solidFill>
                  <a:srgbClr val="993300"/>
                </a:solidFill>
                <a:ea typeface="楷体_GB2312" pitchFamily="49" charset="-122"/>
              </a:rPr>
              <a:t>r</a:t>
            </a:r>
            <a:r>
              <a:rPr kumimoji="1" lang="en-US" altLang="zh-CN" sz="2400" b="1" baseline="-25000" dirty="0" err="1">
                <a:solidFill>
                  <a:srgbClr val="993300"/>
                </a:solidFill>
                <a:ea typeface="楷体_GB2312" pitchFamily="49" charset="-122"/>
              </a:rPr>
              <a:t>h</a:t>
            </a:r>
            <a:r>
              <a:rPr kumimoji="1" lang="en-US" altLang="zh-CN" sz="2400" b="1" dirty="0">
                <a:solidFill>
                  <a:srgbClr val="993300"/>
                </a:solidFill>
                <a:ea typeface="楷体_GB2312" pitchFamily="49" charset="-122"/>
              </a:rPr>
              <a:t>(t)</a:t>
            </a:r>
            <a:r>
              <a:rPr kumimoji="1" lang="en-US" altLang="en-US" sz="2400" b="1" noProof="1">
                <a:solidFill>
                  <a:srgbClr val="993300"/>
                </a:solidFill>
                <a:ea typeface="楷体_GB2312" pitchFamily="49" charset="-122"/>
              </a:rPr>
              <a:t>：</a:t>
            </a:r>
            <a:r>
              <a:rPr lang="zh-CN" altLang="en-US" sz="2400" dirty="0">
                <a:solidFill>
                  <a:srgbClr val="FF0066"/>
                </a:solidFill>
                <a:latin typeface="黑体" pitchFamily="2" charset="-122"/>
                <a:ea typeface="黑体" pitchFamily="2" charset="-122"/>
              </a:rPr>
              <a:t>齐次解</a:t>
            </a:r>
            <a:r>
              <a:rPr lang="zh-CN" altLang="en-US" sz="2400" dirty="0">
                <a:latin typeface="黑体" pitchFamily="2" charset="-122"/>
                <a:ea typeface="黑体" pitchFamily="2" charset="-122"/>
              </a:rPr>
              <a:t>是齐次微分方程</a:t>
            </a:r>
            <a:r>
              <a:rPr kumimoji="1" lang="zh-CN" altLang="en-US" sz="2400" b="1" dirty="0">
                <a:solidFill>
                  <a:srgbClr val="333333"/>
                </a:solidFill>
                <a:ea typeface="楷体_GB2312" pitchFamily="49" charset="-122"/>
              </a:rPr>
              <a:t>（右边为零时）</a:t>
            </a:r>
            <a:endParaRPr lang="zh-CN" altLang="en-US" sz="2400" dirty="0"/>
          </a:p>
        </p:txBody>
      </p:sp>
      <p:sp>
        <p:nvSpPr>
          <p:cNvPr id="192524" name="灯片编号占位符 4"/>
          <p:cNvSpPr txBox="1">
            <a:spLocks noGrp="1"/>
          </p:cNvSpPr>
          <p:nvPr/>
        </p:nvSpPr>
        <p:spPr bwMode="auto">
          <a:xfrm>
            <a:off x="8215064" y="6500192"/>
            <a:ext cx="533400" cy="457200"/>
          </a:xfrm>
          <a:prstGeom prst="rect">
            <a:avLst/>
          </a:prstGeom>
          <a:noFill/>
          <a:ln w="9525">
            <a:noFill/>
            <a:miter lim="800000"/>
            <a:headEnd/>
            <a:tailEnd/>
          </a:ln>
        </p:spPr>
        <p:txBody>
          <a:bodyPr/>
          <a:lstStyle/>
          <a:p>
            <a:pPr fontAlgn="base">
              <a:spcBef>
                <a:spcPct val="0"/>
              </a:spcBef>
              <a:spcAft>
                <a:spcPct val="0"/>
              </a:spcAft>
            </a:pPr>
            <a:fld id="{1E3CF59A-405A-474A-AB37-86CB5B06D24C}" type="slidenum">
              <a:rPr kumimoji="1" lang="zh-CN" altLang="en-US" sz="1400">
                <a:solidFill>
                  <a:srgbClr val="000000"/>
                </a:solidFill>
                <a:latin typeface="Times New Roman" pitchFamily="18" charset="0"/>
                <a:ea typeface="楷体_GB2312" pitchFamily="49" charset="-122"/>
              </a:rPr>
              <a:pPr fontAlgn="base">
                <a:spcBef>
                  <a:spcPct val="0"/>
                </a:spcBef>
                <a:spcAft>
                  <a:spcPct val="0"/>
                </a:spcAft>
              </a:pPr>
              <a:t>14</a:t>
            </a:fld>
            <a:endParaRPr kumimoji="1" lang="en-US" altLang="zh-CN" sz="1400" dirty="0">
              <a:solidFill>
                <a:srgbClr val="000000"/>
              </a:solidFill>
              <a:latin typeface="Times New Roman" pitchFamily="18" charset="0"/>
              <a:ea typeface="楷体_GB2312" pitchFamily="49" charset="-122"/>
            </a:endParaRPr>
          </a:p>
        </p:txBody>
      </p:sp>
      <p:graphicFrame>
        <p:nvGraphicFramePr>
          <p:cNvPr id="192526" name="Object 14"/>
          <p:cNvGraphicFramePr>
            <a:graphicFrameLocks noChangeAspect="1"/>
          </p:cNvGraphicFramePr>
          <p:nvPr/>
        </p:nvGraphicFramePr>
        <p:xfrm>
          <a:off x="1288910" y="1700810"/>
          <a:ext cx="6516688" cy="471487"/>
        </p:xfrm>
        <a:graphic>
          <a:graphicData uri="http://schemas.openxmlformats.org/presentationml/2006/ole">
            <mc:AlternateContent xmlns:mc="http://schemas.openxmlformats.org/markup-compatibility/2006">
              <mc:Choice xmlns:v="urn:schemas-microsoft-com:vml" Requires="v">
                <p:oleObj name="公式" r:id="rId2" imgW="3340100" imgH="241300" progId="Equation.3">
                  <p:embed/>
                </p:oleObj>
              </mc:Choice>
              <mc:Fallback>
                <p:oleObj name="公式" r:id="rId2" imgW="3340100" imgH="241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910" y="1700810"/>
                        <a:ext cx="65166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27" name="Rectangle 15"/>
          <p:cNvSpPr>
            <a:spLocks noChangeArrowheads="1"/>
          </p:cNvSpPr>
          <p:nvPr/>
        </p:nvSpPr>
        <p:spPr bwMode="auto">
          <a:xfrm>
            <a:off x="539552" y="3111353"/>
            <a:ext cx="8485504" cy="461665"/>
          </a:xfrm>
          <a:prstGeom prst="rect">
            <a:avLst/>
          </a:prstGeom>
          <a:noFill/>
          <a:ln w="38100" algn="ctr">
            <a:noFill/>
            <a:miter lim="800000"/>
            <a:headEnd/>
            <a:tailEnd/>
          </a:ln>
          <a:effectLst/>
        </p:spPr>
        <p:txBody>
          <a:bodyPr wrap="square">
            <a:spAutoFit/>
          </a:bodyPr>
          <a:lstStyle/>
          <a:p>
            <a:pPr fontAlgn="base">
              <a:spcBef>
                <a:spcPct val="0"/>
              </a:spcBef>
              <a:spcAft>
                <a:spcPct val="0"/>
              </a:spcAft>
            </a:pPr>
            <a:r>
              <a:rPr lang="zh-CN" altLang="en-US" sz="2400" b="1" dirty="0">
                <a:solidFill>
                  <a:srgbClr val="FF0066"/>
                </a:solidFill>
                <a:latin typeface="Times New Roman" pitchFamily="18" charset="0"/>
                <a:ea typeface="楷体_GB2312" pitchFamily="49" charset="-122"/>
              </a:rPr>
              <a:t>齐次解 </a:t>
            </a:r>
            <a:r>
              <a:rPr lang="en-US" altLang="zh-CN" sz="2400" b="1" dirty="0" err="1">
                <a:solidFill>
                  <a:srgbClr val="000000"/>
                </a:solidFill>
                <a:latin typeface="Times New Roman" pitchFamily="18" charset="0"/>
                <a:ea typeface="楷体_GB2312" pitchFamily="49" charset="-122"/>
              </a:rPr>
              <a:t>r</a:t>
            </a:r>
            <a:r>
              <a:rPr lang="en-US" altLang="zh-CN" sz="2400" b="1" baseline="-25000" dirty="0" err="1">
                <a:solidFill>
                  <a:srgbClr val="000000"/>
                </a:solidFill>
                <a:latin typeface="Times New Roman" pitchFamily="18" charset="0"/>
                <a:ea typeface="楷体_GB2312" pitchFamily="49" charset="-122"/>
              </a:rPr>
              <a:t>h</a:t>
            </a:r>
            <a:r>
              <a:rPr lang="en-US" altLang="zh-CN" sz="2400" b="1" dirty="0">
                <a:solidFill>
                  <a:srgbClr val="000000"/>
                </a:solidFill>
                <a:latin typeface="Times New Roman" pitchFamily="18" charset="0"/>
                <a:ea typeface="楷体_GB2312" pitchFamily="49" charset="-122"/>
              </a:rPr>
              <a:t>(t)</a:t>
            </a:r>
            <a:r>
              <a:rPr lang="zh-CN" altLang="en-US" sz="2400" b="1" dirty="0">
                <a:solidFill>
                  <a:srgbClr val="000000"/>
                </a:solidFill>
                <a:latin typeface="Times New Roman" pitchFamily="18" charset="0"/>
                <a:ea typeface="楷体_GB2312" pitchFamily="49" charset="-122"/>
              </a:rPr>
              <a:t>的函数形式由上述微分方程的特征根确定。</a:t>
            </a:r>
          </a:p>
        </p:txBody>
      </p:sp>
      <p:sp>
        <p:nvSpPr>
          <p:cNvPr id="192531" name="Rectangle 19"/>
          <p:cNvSpPr>
            <a:spLocks noChangeArrowheads="1"/>
          </p:cNvSpPr>
          <p:nvPr/>
        </p:nvSpPr>
        <p:spPr bwMode="auto">
          <a:xfrm>
            <a:off x="603839" y="2219606"/>
            <a:ext cx="7920880" cy="830997"/>
          </a:xfrm>
          <a:prstGeom prst="rect">
            <a:avLst/>
          </a:prstGeom>
          <a:noFill/>
          <a:ln w="9525" algn="ctr">
            <a:solidFill>
              <a:srgbClr val="FF33CC"/>
            </a:solidFill>
            <a:miter lim="800000"/>
            <a:headEnd/>
            <a:tailEnd/>
          </a:ln>
          <a:effectLst/>
        </p:spPr>
        <p:txBody>
          <a:bodyPr wrap="square">
            <a:spAutoFit/>
          </a:bodyPr>
          <a:lstStyle/>
          <a:p>
            <a:pPr lvl="1" fontAlgn="base">
              <a:spcBef>
                <a:spcPct val="0"/>
              </a:spcBef>
              <a:spcAft>
                <a:spcPct val="0"/>
              </a:spcAft>
            </a:pPr>
            <a:r>
              <a:rPr lang="zh-CN" altLang="en-US" sz="2400" b="1" noProof="1">
                <a:solidFill>
                  <a:srgbClr val="000000"/>
                </a:solidFill>
                <a:ea typeface="楷体_GB2312" pitchFamily="49" charset="-122"/>
              </a:rPr>
              <a:t>写出特征方程，求出特征根</a:t>
            </a:r>
            <a:r>
              <a:rPr lang="en-US" altLang="zh-CN" sz="2400" b="1" dirty="0">
                <a:solidFill>
                  <a:srgbClr val="000000"/>
                </a:solidFill>
                <a:ea typeface="楷体_GB2312" pitchFamily="49" charset="-122"/>
              </a:rPr>
              <a:t>(</a:t>
            </a:r>
            <a:r>
              <a:rPr lang="zh-CN" altLang="en-US" sz="2400" b="1" noProof="1">
                <a:solidFill>
                  <a:srgbClr val="FF3300"/>
                </a:solidFill>
                <a:ea typeface="楷体_GB2312" pitchFamily="49" charset="-122"/>
              </a:rPr>
              <a:t>自然频率</a:t>
            </a:r>
            <a:r>
              <a:rPr lang="zh-CN" altLang="en-US" sz="2400" b="1" noProof="1">
                <a:solidFill>
                  <a:srgbClr val="000000"/>
                </a:solidFill>
                <a:ea typeface="楷体_GB2312" pitchFamily="49" charset="-122"/>
              </a:rPr>
              <a:t>或</a:t>
            </a:r>
            <a:r>
              <a:rPr lang="zh-CN" altLang="en-US" sz="2400" b="1" noProof="1">
                <a:solidFill>
                  <a:srgbClr val="FF3300"/>
                </a:solidFill>
                <a:ea typeface="楷体_GB2312" pitchFamily="49" charset="-122"/>
              </a:rPr>
              <a:t>固有频率</a:t>
            </a:r>
            <a:r>
              <a:rPr lang="en-US" altLang="zh-CN" sz="2400" b="1" dirty="0">
                <a:solidFill>
                  <a:srgbClr val="000000"/>
                </a:solidFill>
                <a:ea typeface="楷体_GB2312" pitchFamily="49" charset="-122"/>
              </a:rPr>
              <a:t>)</a:t>
            </a:r>
            <a:r>
              <a:rPr lang="en-US" altLang="en-US" sz="2400" b="1" noProof="1">
                <a:solidFill>
                  <a:srgbClr val="000000"/>
                </a:solidFill>
                <a:ea typeface="楷体_GB2312" pitchFamily="49" charset="-122"/>
              </a:rPr>
              <a:t>。</a:t>
            </a:r>
            <a:endParaRPr lang="en-US" altLang="zh-CN" sz="2400" b="1" dirty="0">
              <a:solidFill>
                <a:srgbClr val="000000"/>
              </a:solidFill>
              <a:ea typeface="楷体_GB2312" pitchFamily="49" charset="-122"/>
            </a:endParaRPr>
          </a:p>
          <a:p>
            <a:pPr lvl="1" fontAlgn="base">
              <a:spcBef>
                <a:spcPct val="0"/>
              </a:spcBef>
              <a:spcAft>
                <a:spcPct val="0"/>
              </a:spcAft>
            </a:pPr>
            <a:r>
              <a:rPr lang="zh-CN" altLang="en-US" sz="2400" b="1" noProof="1">
                <a:solidFill>
                  <a:srgbClr val="000000"/>
                </a:solidFill>
                <a:ea typeface="楷体_GB2312" pitchFamily="49" charset="-122"/>
              </a:rPr>
              <a:t>根据特征根的特点，</a:t>
            </a:r>
            <a:r>
              <a:rPr lang="zh-CN" altLang="en-US" sz="2400" b="1" noProof="1">
                <a:solidFill>
                  <a:srgbClr val="FF3300"/>
                </a:solidFill>
                <a:ea typeface="楷体_GB2312" pitchFamily="49" charset="-122"/>
              </a:rPr>
              <a:t>齐次解</a:t>
            </a:r>
            <a:r>
              <a:rPr lang="zh-CN" altLang="en-US" sz="2400" b="1" noProof="1">
                <a:solidFill>
                  <a:srgbClr val="000000"/>
                </a:solidFill>
                <a:ea typeface="楷体_GB2312" pitchFamily="49" charset="-122"/>
              </a:rPr>
              <a:t>有不同的形式。</a:t>
            </a:r>
            <a:endParaRPr lang="en-US" altLang="zh-CN" sz="2400" b="1" dirty="0">
              <a:solidFill>
                <a:srgbClr val="000000"/>
              </a:solidFill>
              <a:ea typeface="楷体_GB2312" pitchFamily="49" charset="-122"/>
            </a:endParaRPr>
          </a:p>
        </p:txBody>
      </p:sp>
      <p:sp>
        <p:nvSpPr>
          <p:cNvPr id="16" name="TextBox 1"/>
          <p:cNvSpPr txBox="1">
            <a:spLocks noChangeArrowheads="1"/>
          </p:cNvSpPr>
          <p:nvPr/>
        </p:nvSpPr>
        <p:spPr bwMode="auto">
          <a:xfrm>
            <a:off x="2627785" y="-27384"/>
            <a:ext cx="6516216" cy="584775"/>
          </a:xfrm>
          <a:prstGeom prst="rect">
            <a:avLst/>
          </a:prstGeom>
          <a:noFill/>
          <a:ln w="9525">
            <a:noFill/>
            <a:miter lim="800000"/>
            <a:headEnd/>
            <a:tailEnd/>
          </a:ln>
        </p:spPr>
        <p:txBody>
          <a:bodyPr wrap="square">
            <a:spAutoFit/>
          </a:bodyPr>
          <a:lstStyle/>
          <a:p>
            <a:pPr algn="r" fontAlgn="base">
              <a:spcBef>
                <a:spcPct val="0"/>
              </a:spcBef>
              <a:spcAft>
                <a:spcPct val="0"/>
              </a:spcAft>
            </a:pPr>
            <a:r>
              <a:rPr kumimoji="1" lang="en-US" altLang="zh-CN" sz="3200" b="1" dirty="0">
                <a:solidFill>
                  <a:srgbClr val="FF0000"/>
                </a:solidFill>
                <a:latin typeface="黑体" pitchFamily="49" charset="-122"/>
                <a:ea typeface="黑体" pitchFamily="49" charset="-122"/>
              </a:rPr>
              <a:t>2.3 </a:t>
            </a:r>
            <a:r>
              <a:rPr kumimoji="1" lang="zh-CN" altLang="en-US" sz="3200" b="1" dirty="0">
                <a:solidFill>
                  <a:srgbClr val="FF0000"/>
                </a:solidFill>
                <a:latin typeface="黑体" pitchFamily="49" charset="-122"/>
                <a:ea typeface="黑体" pitchFamily="49" charset="-122"/>
              </a:rPr>
              <a:t>用时域经典法求解微分方程</a:t>
            </a:r>
          </a:p>
        </p:txBody>
      </p:sp>
      <p:graphicFrame>
        <p:nvGraphicFramePr>
          <p:cNvPr id="45" name="Object 5"/>
          <p:cNvGraphicFramePr>
            <a:graphicFrameLocks noChangeAspect="1"/>
          </p:cNvGraphicFramePr>
          <p:nvPr/>
        </p:nvGraphicFramePr>
        <p:xfrm>
          <a:off x="6436719" y="4518398"/>
          <a:ext cx="96734" cy="182720"/>
        </p:xfrm>
        <a:graphic>
          <a:graphicData uri="http://schemas.openxmlformats.org/presentationml/2006/ole">
            <mc:AlternateContent xmlns:mc="http://schemas.openxmlformats.org/markup-compatibility/2006">
              <mc:Choice xmlns:v="urn:schemas-microsoft-com:vml" Requires="v">
                <p:oleObj name="公式" r:id="rId4" imgW="114151" imgH="215619" progId="Equation.3">
                  <p:embed/>
                </p:oleObj>
              </mc:Choice>
              <mc:Fallback>
                <p:oleObj name="公式"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719" y="4518398"/>
                        <a:ext cx="96734" cy="182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Group 32"/>
          <p:cNvGraphicFramePr>
            <a:graphicFrameLocks noGrp="1"/>
          </p:cNvGraphicFramePr>
          <p:nvPr/>
        </p:nvGraphicFramePr>
        <p:xfrm>
          <a:off x="2390185" y="3959653"/>
          <a:ext cx="6650191" cy="2736304"/>
        </p:xfrm>
        <a:graphic>
          <a:graphicData uri="http://schemas.openxmlformats.org/drawingml/2006/table">
            <a:tbl>
              <a:tblPr/>
              <a:tblGrid>
                <a:gridCol w="1642493">
                  <a:extLst>
                    <a:ext uri="{9D8B030D-6E8A-4147-A177-3AD203B41FA5}">
                      <a16:colId xmlns:a16="http://schemas.microsoft.com/office/drawing/2014/main" val="20000"/>
                    </a:ext>
                  </a:extLst>
                </a:gridCol>
                <a:gridCol w="5007698">
                  <a:extLst>
                    <a:ext uri="{9D8B030D-6E8A-4147-A177-3AD203B41FA5}">
                      <a16:colId xmlns:a16="http://schemas.microsoft.com/office/drawing/2014/main" val="20001"/>
                    </a:ext>
                  </a:extLst>
                </a:gridCol>
              </a:tblGrid>
              <a:tr h="6208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15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7" name="Object 19"/>
          <p:cNvGraphicFramePr>
            <a:graphicFrameLocks noChangeAspect="1"/>
          </p:cNvGraphicFramePr>
          <p:nvPr/>
        </p:nvGraphicFramePr>
        <p:xfrm>
          <a:off x="2559656" y="4103671"/>
          <a:ext cx="1219921" cy="331851"/>
        </p:xfrm>
        <a:graphic>
          <a:graphicData uri="http://schemas.openxmlformats.org/presentationml/2006/ole">
            <mc:AlternateContent xmlns:mc="http://schemas.openxmlformats.org/markup-compatibility/2006">
              <mc:Choice xmlns:v="urn:schemas-microsoft-com:vml" Requires="v">
                <p:oleObj name="公式" r:id="rId6" imgW="596641" imgH="203112" progId="Equation.3">
                  <p:embed/>
                </p:oleObj>
              </mc:Choice>
              <mc:Fallback>
                <p:oleObj name="公式" r:id="rId6" imgW="596641"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9656" y="4103671"/>
                        <a:ext cx="1219921" cy="331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20"/>
          <p:cNvGraphicFramePr>
            <a:graphicFrameLocks noChangeAspect="1"/>
          </p:cNvGraphicFramePr>
          <p:nvPr/>
        </p:nvGraphicFramePr>
        <p:xfrm>
          <a:off x="5583992" y="4103671"/>
          <a:ext cx="1441307" cy="397565"/>
        </p:xfrm>
        <a:graphic>
          <a:graphicData uri="http://schemas.openxmlformats.org/presentationml/2006/ole">
            <mc:AlternateContent xmlns:mc="http://schemas.openxmlformats.org/markup-compatibility/2006">
              <mc:Choice xmlns:v="urn:schemas-microsoft-com:vml" Requires="v">
                <p:oleObj name="公式" r:id="rId8" imgW="761669" imgH="228501" progId="Equation.3">
                  <p:embed/>
                </p:oleObj>
              </mc:Choice>
              <mc:Fallback>
                <p:oleObj name="公式" r:id="rId8" imgW="76166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3992" y="4103671"/>
                        <a:ext cx="1441307" cy="397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21"/>
          <p:cNvGraphicFramePr>
            <a:graphicFrameLocks noChangeAspect="1"/>
          </p:cNvGraphicFramePr>
          <p:nvPr/>
        </p:nvGraphicFramePr>
        <p:xfrm>
          <a:off x="2481630" y="4746501"/>
          <a:ext cx="1518184" cy="1949456"/>
        </p:xfrm>
        <a:graphic>
          <a:graphicData uri="http://schemas.openxmlformats.org/presentationml/2006/ole">
            <mc:AlternateContent xmlns:mc="http://schemas.openxmlformats.org/markup-compatibility/2006">
              <mc:Choice xmlns:v="urn:schemas-microsoft-com:vml" Requires="v">
                <p:oleObj name="公式" r:id="rId10" imgW="952500" imgH="1397000" progId="Equation.3">
                  <p:embed/>
                </p:oleObj>
              </mc:Choice>
              <mc:Fallback>
                <p:oleObj name="公式" r:id="rId10" imgW="952500" imgH="1397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1630" y="4746501"/>
                        <a:ext cx="1518184" cy="1949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22"/>
          <p:cNvGraphicFramePr>
            <a:graphicFrameLocks noChangeAspect="1"/>
          </p:cNvGraphicFramePr>
          <p:nvPr/>
        </p:nvGraphicFramePr>
        <p:xfrm>
          <a:off x="4071823" y="4607725"/>
          <a:ext cx="4813852" cy="1976326"/>
        </p:xfrm>
        <a:graphic>
          <a:graphicData uri="http://schemas.openxmlformats.org/presentationml/2006/ole">
            <mc:AlternateContent xmlns:mc="http://schemas.openxmlformats.org/markup-compatibility/2006">
              <mc:Choice xmlns:v="urn:schemas-microsoft-com:vml" Requires="v">
                <p:oleObj name="公式" r:id="rId12" imgW="2755900" imgH="1193800" progId="Equation.3">
                  <p:embed/>
                </p:oleObj>
              </mc:Choice>
              <mc:Fallback>
                <p:oleObj name="公式" r:id="rId12" imgW="2755900" imgH="119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1823" y="4607725"/>
                        <a:ext cx="4813852" cy="1976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Line 33"/>
          <p:cNvSpPr>
            <a:spLocks noChangeShapeType="1"/>
          </p:cNvSpPr>
          <p:nvPr/>
        </p:nvSpPr>
        <p:spPr bwMode="auto">
          <a:xfrm>
            <a:off x="2390183" y="5184508"/>
            <a:ext cx="67633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52" name="Line 34"/>
          <p:cNvSpPr>
            <a:spLocks noChangeShapeType="1"/>
          </p:cNvSpPr>
          <p:nvPr/>
        </p:nvSpPr>
        <p:spPr bwMode="auto">
          <a:xfrm>
            <a:off x="2390183" y="5903869"/>
            <a:ext cx="67633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53" name="Rectangle 23"/>
          <p:cNvSpPr>
            <a:spLocks noChangeArrowheads="1"/>
          </p:cNvSpPr>
          <p:nvPr/>
        </p:nvSpPr>
        <p:spPr bwMode="auto">
          <a:xfrm>
            <a:off x="3924300" y="3604954"/>
            <a:ext cx="5256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kumimoji="1" sz="2400" b="1">
                <a:solidFill>
                  <a:schemeClr val="tx1"/>
                </a:solidFill>
                <a:latin typeface="Times New Roman" pitchFamily="18" charset="0"/>
                <a:ea typeface="黑体" pitchFamily="2" charset="-122"/>
              </a:defRPr>
            </a:lvl1pPr>
            <a:lvl2pPr marL="742950" indent="-285750">
              <a:spcBef>
                <a:spcPct val="0"/>
              </a:spcBef>
              <a:defRPr kumimoji="1" sz="2400" b="1">
                <a:solidFill>
                  <a:schemeClr val="tx1"/>
                </a:solidFill>
                <a:latin typeface="Times New Roman" pitchFamily="18" charset="0"/>
                <a:ea typeface="黑体" pitchFamily="2" charset="-122"/>
              </a:defRPr>
            </a:lvl2pPr>
            <a:lvl3pPr marL="1143000" indent="-228600">
              <a:spcBef>
                <a:spcPct val="0"/>
              </a:spcBef>
              <a:defRPr kumimoji="1" sz="2400" b="1">
                <a:solidFill>
                  <a:schemeClr val="tx1"/>
                </a:solidFill>
                <a:latin typeface="Times New Roman" pitchFamily="18" charset="0"/>
                <a:ea typeface="黑体" pitchFamily="2" charset="-122"/>
              </a:defRPr>
            </a:lvl3pPr>
            <a:lvl4pPr marL="1600200" indent="-228600">
              <a:spcBef>
                <a:spcPct val="0"/>
              </a:spcBef>
              <a:defRPr kumimoji="1" sz="2400" b="1">
                <a:solidFill>
                  <a:schemeClr val="tx1"/>
                </a:solidFill>
                <a:latin typeface="Times New Roman" pitchFamily="18" charset="0"/>
                <a:ea typeface="黑体" pitchFamily="2" charset="-122"/>
              </a:defRPr>
            </a:lvl4pPr>
            <a:lvl5pPr marL="2057400" indent="-228600">
              <a:spcBef>
                <a:spcPct val="0"/>
              </a:spcBef>
              <a:defRPr kumimoji="1" sz="2400" b="1">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9pPr>
          </a:lstStyle>
          <a:p>
            <a:pPr fontAlgn="base">
              <a:spcAft>
                <a:spcPct val="0"/>
              </a:spcAft>
            </a:pPr>
            <a:r>
              <a:rPr kumimoji="0" lang="zh-CN" altLang="en-US" sz="2000" dirty="0">
                <a:solidFill>
                  <a:srgbClr val="0000FF"/>
                </a:solidFill>
                <a:ea typeface="宋体" charset="-122"/>
              </a:rPr>
              <a:t>不同特征根所对应的齐次解</a:t>
            </a:r>
          </a:p>
        </p:txBody>
      </p:sp>
      <p:sp>
        <p:nvSpPr>
          <p:cNvPr id="54" name="Rectangle 27"/>
          <p:cNvSpPr>
            <a:spLocks noChangeArrowheads="1"/>
          </p:cNvSpPr>
          <p:nvPr/>
        </p:nvSpPr>
        <p:spPr bwMode="auto">
          <a:xfrm>
            <a:off x="328166" y="5229202"/>
            <a:ext cx="20115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0"/>
              </a:spcBef>
              <a:defRPr kumimoji="1" sz="2400" b="1">
                <a:solidFill>
                  <a:schemeClr val="tx1"/>
                </a:solidFill>
                <a:latin typeface="Times New Roman" pitchFamily="18" charset="0"/>
                <a:ea typeface="黑体" pitchFamily="2" charset="-122"/>
              </a:defRPr>
            </a:lvl1pPr>
            <a:lvl2pPr marL="742950" indent="-285750">
              <a:spcBef>
                <a:spcPct val="0"/>
              </a:spcBef>
              <a:defRPr kumimoji="1" sz="2400" b="1">
                <a:solidFill>
                  <a:schemeClr val="tx1"/>
                </a:solidFill>
                <a:latin typeface="Times New Roman" pitchFamily="18" charset="0"/>
                <a:ea typeface="黑体" pitchFamily="2" charset="-122"/>
              </a:defRPr>
            </a:lvl2pPr>
            <a:lvl3pPr marL="1143000" indent="-228600">
              <a:spcBef>
                <a:spcPct val="0"/>
              </a:spcBef>
              <a:defRPr kumimoji="1" sz="2400" b="1">
                <a:solidFill>
                  <a:schemeClr val="tx1"/>
                </a:solidFill>
                <a:latin typeface="Times New Roman" pitchFamily="18" charset="0"/>
                <a:ea typeface="黑体" pitchFamily="2" charset="-122"/>
              </a:defRPr>
            </a:lvl3pPr>
            <a:lvl4pPr marL="1600200" indent="-228600">
              <a:spcBef>
                <a:spcPct val="0"/>
              </a:spcBef>
              <a:defRPr kumimoji="1" sz="2400" b="1">
                <a:solidFill>
                  <a:schemeClr val="tx1"/>
                </a:solidFill>
                <a:latin typeface="Times New Roman" pitchFamily="18" charset="0"/>
                <a:ea typeface="黑体" pitchFamily="2" charset="-122"/>
              </a:defRPr>
            </a:lvl4pPr>
            <a:lvl5pPr marL="2057400" indent="-228600">
              <a:spcBef>
                <a:spcPct val="0"/>
              </a:spcBef>
              <a:defRPr kumimoji="1" sz="2400" b="1">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9pPr>
          </a:lstStyle>
          <a:p>
            <a:pPr fontAlgn="base">
              <a:spcAft>
                <a:spcPct val="0"/>
              </a:spcAft>
            </a:pPr>
            <a:r>
              <a:rPr kumimoji="0" lang="zh-CN" altLang="en-US" b="0" dirty="0">
                <a:solidFill>
                  <a:srgbClr val="000000"/>
                </a:solidFill>
              </a:rPr>
              <a:t>式中常数</a:t>
            </a:r>
            <a:r>
              <a:rPr kumimoji="0" lang="en-US" altLang="zh-CN" b="0" dirty="0">
                <a:solidFill>
                  <a:srgbClr val="000000"/>
                </a:solidFill>
              </a:rPr>
              <a:t>C</a:t>
            </a:r>
            <a:r>
              <a:rPr kumimoji="0" lang="en-US" altLang="zh-CN" b="0" baseline="-25000" dirty="0">
                <a:solidFill>
                  <a:srgbClr val="000000"/>
                </a:solidFill>
              </a:rPr>
              <a:t>i </a:t>
            </a:r>
            <a:r>
              <a:rPr kumimoji="0" lang="zh-CN" altLang="en-US" b="0" dirty="0">
                <a:solidFill>
                  <a:srgbClr val="000000"/>
                </a:solidFill>
              </a:rPr>
              <a:t>由初始条件确定。</a:t>
            </a:r>
          </a:p>
        </p:txBody>
      </p:sp>
      <p:graphicFrame>
        <p:nvGraphicFramePr>
          <p:cNvPr id="5" name="对象 4"/>
          <p:cNvGraphicFramePr>
            <a:graphicFrameLocks noGrp="1" noChangeAspect="1"/>
          </p:cNvGraphicFramePr>
          <p:nvPr/>
        </p:nvGraphicFramePr>
        <p:xfrm>
          <a:off x="177802" y="4256088"/>
          <a:ext cx="1890713" cy="868362"/>
        </p:xfrm>
        <a:graphic>
          <a:graphicData uri="http://schemas.openxmlformats.org/presentationml/2006/ole">
            <mc:AlternateContent xmlns:mc="http://schemas.openxmlformats.org/markup-compatibility/2006">
              <mc:Choice xmlns:v="urn:schemas-microsoft-com:vml" Requires="v">
                <p:oleObj name="Equation" r:id="rId14" imgW="939392" imgH="431613" progId="Equation.DSMT4">
                  <p:embed/>
                </p:oleObj>
              </mc:Choice>
              <mc:Fallback>
                <p:oleObj name="Equation" r:id="rId14" imgW="939392" imgH="431613" progId="Equation.DSMT4">
                  <p:embed/>
                  <p:pic>
                    <p:nvPicPr>
                      <p:cNvPr id="0" name=""/>
                      <p:cNvPicPr>
                        <a:picLocks noGrp="1"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02" y="4256088"/>
                        <a:ext cx="1890713" cy="868362"/>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517258117"/>
      </p:ext>
    </p:extLst>
  </p:cSld>
  <p:clrMapOvr>
    <a:masterClrMapping/>
  </p:clrMapOvr>
  <p:transition>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4294967295"/>
          </p:nvPr>
        </p:nvSpPr>
        <p:spPr bwMode="auto">
          <a:xfrm>
            <a:off x="234158" y="1209677"/>
            <a:ext cx="8675687" cy="3948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SzPct val="55000"/>
              <a:buFont typeface="Wingdings" pitchFamily="2" charset="2"/>
              <a:buChar char="u"/>
            </a:pPr>
            <a:r>
              <a:rPr lang="zh-CN" altLang="en-US" sz="2400" b="1" noProof="1">
                <a:solidFill>
                  <a:srgbClr val="993300"/>
                </a:solidFill>
                <a:latin typeface="+mn-ea"/>
              </a:rPr>
              <a:t>特解：</a:t>
            </a:r>
            <a:endParaRPr lang="en-US" altLang="zh-CN" sz="2400" b="1" dirty="0">
              <a:solidFill>
                <a:srgbClr val="993300"/>
              </a:solidFill>
              <a:latin typeface="+mn-ea"/>
            </a:endParaRPr>
          </a:p>
          <a:p>
            <a:pPr lvl="2"/>
            <a:r>
              <a:rPr lang="zh-CN" altLang="en-US" b="1" noProof="1">
                <a:latin typeface="+mn-ea"/>
              </a:rPr>
              <a:t>根据输入信号的形式有对应特解的形式</a:t>
            </a:r>
            <a:r>
              <a:rPr lang="en-US" altLang="zh-CN" b="1" dirty="0">
                <a:solidFill>
                  <a:srgbClr val="0000FF"/>
                </a:solidFill>
                <a:latin typeface="+mn-ea"/>
              </a:rPr>
              <a:t>见</a:t>
            </a:r>
            <a:r>
              <a:rPr kumimoji="1" lang="zh-CN" altLang="en-US" b="1" dirty="0">
                <a:solidFill>
                  <a:srgbClr val="0000FF"/>
                </a:solidFill>
                <a:latin typeface="+mn-ea"/>
              </a:rPr>
              <a:t>表</a:t>
            </a:r>
            <a:r>
              <a:rPr kumimoji="1" lang="en-US" altLang="zh-CN" b="1" dirty="0">
                <a:solidFill>
                  <a:srgbClr val="0000FF"/>
                </a:solidFill>
                <a:latin typeface="+mn-ea"/>
              </a:rPr>
              <a:t>2-3</a:t>
            </a:r>
            <a:r>
              <a:rPr kumimoji="1" lang="en-US" altLang="zh-CN" b="1" dirty="0">
                <a:latin typeface="+mn-ea"/>
              </a:rPr>
              <a:t> </a:t>
            </a:r>
            <a:r>
              <a:rPr lang="zh-CN" altLang="en-US" b="1" noProof="1">
                <a:latin typeface="+mn-ea"/>
              </a:rPr>
              <a:t>，用待定系数法确定</a:t>
            </a:r>
            <a:r>
              <a:rPr lang="en-US" altLang="zh-CN" b="1" dirty="0" err="1">
                <a:latin typeface="+mn-ea"/>
              </a:rPr>
              <a:t>系数</a:t>
            </a:r>
            <a:r>
              <a:rPr lang="en-US" altLang="en-US" b="1" noProof="1">
                <a:latin typeface="+mn-ea"/>
              </a:rPr>
              <a:t>。</a:t>
            </a:r>
            <a:endParaRPr lang="en-US" altLang="zh-CN" b="1" dirty="0">
              <a:latin typeface="+mn-ea"/>
            </a:endParaRPr>
          </a:p>
          <a:p>
            <a:pPr lvl="2">
              <a:buFontTx/>
              <a:buNone/>
            </a:pPr>
            <a:endParaRPr lang="en-US" altLang="zh-CN" b="1" dirty="0">
              <a:latin typeface="+mn-ea"/>
            </a:endParaRPr>
          </a:p>
          <a:p>
            <a:pPr lvl="1">
              <a:buSzPct val="55000"/>
              <a:buFont typeface="Wingdings" pitchFamily="2" charset="2"/>
              <a:buChar char="n"/>
            </a:pPr>
            <a:r>
              <a:rPr lang="zh-CN" altLang="en-US" sz="2400" b="1" dirty="0">
                <a:solidFill>
                  <a:srgbClr val="993300"/>
                </a:solidFill>
                <a:latin typeface="+mn-ea"/>
              </a:rPr>
              <a:t>全解（全响应）： </a:t>
            </a:r>
            <a:endParaRPr lang="en-US" altLang="zh-CN" sz="2400" b="1" dirty="0">
              <a:solidFill>
                <a:srgbClr val="993300"/>
              </a:solidFill>
              <a:latin typeface="+mn-ea"/>
            </a:endParaRPr>
          </a:p>
          <a:p>
            <a:pPr lvl="1"/>
            <a:endParaRPr lang="en-US" altLang="zh-CN" sz="2400" b="1" dirty="0">
              <a:solidFill>
                <a:srgbClr val="993300"/>
              </a:solidFill>
              <a:latin typeface="+mn-ea"/>
            </a:endParaRPr>
          </a:p>
          <a:p>
            <a:pPr lvl="1">
              <a:buFontTx/>
              <a:buNone/>
            </a:pPr>
            <a:endParaRPr lang="en-US" altLang="zh-CN" sz="2400" b="1" dirty="0">
              <a:solidFill>
                <a:srgbClr val="993300"/>
              </a:solidFill>
              <a:latin typeface="+mn-ea"/>
            </a:endParaRPr>
          </a:p>
          <a:p>
            <a:pPr lvl="1">
              <a:buFontTx/>
              <a:buNone/>
            </a:pPr>
            <a:r>
              <a:rPr lang="zh-CN" altLang="en-US" sz="2400" b="1" noProof="1">
                <a:solidFill>
                  <a:srgbClr val="993300"/>
                </a:solidFill>
                <a:latin typeface="+mn-ea"/>
              </a:rPr>
              <a:t>  用初始值确定积分常数</a:t>
            </a:r>
            <a:r>
              <a:rPr lang="zh-CN" altLang="en-US" sz="2400" b="1" noProof="1">
                <a:solidFill>
                  <a:srgbClr val="FFFF99"/>
                </a:solidFill>
                <a:latin typeface="+mn-ea"/>
              </a:rPr>
              <a:t>。</a:t>
            </a:r>
            <a:r>
              <a:rPr lang="zh-CN" altLang="en-US" sz="2400" b="1" noProof="1">
                <a:latin typeface="+mn-ea"/>
              </a:rPr>
              <a:t>一般情况下，</a:t>
            </a:r>
            <a:r>
              <a:rPr lang="en-US" altLang="en-US" sz="2400" b="1" i="1" dirty="0">
                <a:latin typeface="+mn-ea"/>
              </a:rPr>
              <a:t>n </a:t>
            </a:r>
            <a:r>
              <a:rPr lang="zh-CN" altLang="en-US" sz="2400" b="1" noProof="1">
                <a:latin typeface="+mn-ea"/>
              </a:rPr>
              <a:t>阶方程有</a:t>
            </a:r>
            <a:r>
              <a:rPr lang="en-US" altLang="en-US" sz="2400" b="1" i="1" dirty="0">
                <a:latin typeface="+mn-ea"/>
              </a:rPr>
              <a:t>n </a:t>
            </a:r>
            <a:r>
              <a:rPr lang="zh-CN" altLang="en-US" sz="2400" b="1" noProof="1">
                <a:latin typeface="+mn-ea"/>
              </a:rPr>
              <a:t>个常数，可用</a:t>
            </a:r>
            <a:r>
              <a:rPr lang="en-US" altLang="en-US" sz="2400" b="1" i="1" dirty="0">
                <a:latin typeface="+mn-ea"/>
              </a:rPr>
              <a:t>n</a:t>
            </a:r>
            <a:r>
              <a:rPr lang="zh-CN" altLang="en-US" sz="2400" b="1" noProof="1">
                <a:latin typeface="+mn-ea"/>
              </a:rPr>
              <a:t>个初始值确定。</a:t>
            </a:r>
            <a:endParaRPr lang="zh-CN" altLang="en-US" sz="2400" b="1" dirty="0">
              <a:latin typeface="+mn-ea"/>
            </a:endParaRPr>
          </a:p>
        </p:txBody>
      </p:sp>
      <p:sp>
        <p:nvSpPr>
          <p:cNvPr id="392195" name="Rectangle 5"/>
          <p:cNvSpPr>
            <a:spLocks noChangeArrowheads="1"/>
          </p:cNvSpPr>
          <p:nvPr/>
        </p:nvSpPr>
        <p:spPr bwMode="auto">
          <a:xfrm>
            <a:off x="2"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a:spcBef>
                <a:spcPct val="0"/>
              </a:spcBef>
              <a:defRPr kumimoji="1" sz="2400" b="1">
                <a:solidFill>
                  <a:schemeClr val="tx1"/>
                </a:solidFill>
                <a:latin typeface="Times New Roman" pitchFamily="18" charset="0"/>
                <a:ea typeface="黑体" pitchFamily="2" charset="-122"/>
              </a:defRPr>
            </a:lvl1pPr>
            <a:lvl2pPr marL="742950" indent="-285750">
              <a:spcBef>
                <a:spcPct val="0"/>
              </a:spcBef>
              <a:defRPr kumimoji="1" sz="2400" b="1">
                <a:solidFill>
                  <a:schemeClr val="tx1"/>
                </a:solidFill>
                <a:latin typeface="Times New Roman" pitchFamily="18" charset="0"/>
                <a:ea typeface="黑体" pitchFamily="2" charset="-122"/>
              </a:defRPr>
            </a:lvl2pPr>
            <a:lvl3pPr marL="1143000" indent="-228600">
              <a:spcBef>
                <a:spcPct val="0"/>
              </a:spcBef>
              <a:defRPr kumimoji="1" sz="2400" b="1">
                <a:solidFill>
                  <a:schemeClr val="tx1"/>
                </a:solidFill>
                <a:latin typeface="Times New Roman" pitchFamily="18" charset="0"/>
                <a:ea typeface="黑体" pitchFamily="2" charset="-122"/>
              </a:defRPr>
            </a:lvl3pPr>
            <a:lvl4pPr marL="1600200" indent="-228600">
              <a:spcBef>
                <a:spcPct val="0"/>
              </a:spcBef>
              <a:defRPr kumimoji="1" sz="2400" b="1">
                <a:solidFill>
                  <a:schemeClr val="tx1"/>
                </a:solidFill>
                <a:latin typeface="Times New Roman" pitchFamily="18" charset="0"/>
                <a:ea typeface="黑体" pitchFamily="2" charset="-122"/>
              </a:defRPr>
            </a:lvl4pPr>
            <a:lvl5pPr marL="2057400" indent="-228600">
              <a:spcBef>
                <a:spcPct val="0"/>
              </a:spcBef>
              <a:defRPr kumimoji="1" sz="2400" b="1">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9pPr>
          </a:lstStyle>
          <a:p>
            <a:pPr fontAlgn="base">
              <a:spcAft>
                <a:spcPct val="0"/>
              </a:spcAft>
            </a:pPr>
            <a:endParaRPr lang="zh-CN" altLang="en-US">
              <a:solidFill>
                <a:srgbClr val="000000"/>
              </a:solidFill>
            </a:endParaRPr>
          </a:p>
        </p:txBody>
      </p:sp>
      <p:graphicFrame>
        <p:nvGraphicFramePr>
          <p:cNvPr id="68612" name="Object 2"/>
          <p:cNvGraphicFramePr>
            <a:graphicFrameLocks noChangeAspect="1"/>
          </p:cNvGraphicFramePr>
          <p:nvPr/>
        </p:nvGraphicFramePr>
        <p:xfrm>
          <a:off x="1691682" y="3140970"/>
          <a:ext cx="6338887" cy="1160463"/>
        </p:xfrm>
        <a:graphic>
          <a:graphicData uri="http://schemas.openxmlformats.org/presentationml/2006/ole">
            <mc:AlternateContent xmlns:mc="http://schemas.openxmlformats.org/markup-compatibility/2006">
              <mc:Choice xmlns:v="urn:schemas-microsoft-com:vml" Requires="v">
                <p:oleObj name="公式" r:id="rId3" imgW="3187800" imgH="559800" progId="Equation.3">
                  <p:embed/>
                </p:oleObj>
              </mc:Choice>
              <mc:Fallback>
                <p:oleObj name="公式" r:id="rId3" imgW="3187800" imgH="559800" progId="Equation.3">
                  <p:embed/>
                  <p:pic>
                    <p:nvPicPr>
                      <p:cNvPr id="686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2" y="3140970"/>
                        <a:ext cx="6338887" cy="116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2198" name="Object 6"/>
          <p:cNvGraphicFramePr>
            <a:graphicFrameLocks noChangeAspect="1"/>
          </p:cNvGraphicFramePr>
          <p:nvPr/>
        </p:nvGraphicFramePr>
        <p:xfrm>
          <a:off x="2051720" y="1209675"/>
          <a:ext cx="863600" cy="565150"/>
        </p:xfrm>
        <a:graphic>
          <a:graphicData uri="http://schemas.openxmlformats.org/presentationml/2006/ole">
            <mc:AlternateContent xmlns:mc="http://schemas.openxmlformats.org/markup-compatibility/2006">
              <mc:Choice xmlns:v="urn:schemas-microsoft-com:vml" Requires="v">
                <p:oleObj name="公式" r:id="rId5" imgW="368300" imgH="241300" progId="Equation.3">
                  <p:embed/>
                </p:oleObj>
              </mc:Choice>
              <mc:Fallback>
                <p:oleObj name="公式" r:id="rId5" imgW="368300" imgH="241300" progId="Equation.3">
                  <p:embed/>
                  <p:pic>
                    <p:nvPicPr>
                      <p:cNvPr id="39219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1209675"/>
                        <a:ext cx="863600" cy="565150"/>
                      </a:xfrm>
                      <a:prstGeom prst="rect">
                        <a:avLst/>
                      </a:prstGeom>
                      <a:noFill/>
                      <a:ln>
                        <a:noFill/>
                      </a:ln>
                      <a:effectLst/>
                      <a:extLst>
                        <a:ext uri="{909E8E84-426E-40DD-AFC4-6F175D3DCCD1}">
                          <a14:hiddenFill xmlns:a14="http://schemas.microsoft.com/office/drawing/2010/main">
                            <a:solidFill>
                              <a:srgbClr val="FF33CC"/>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2199" name="Rectangle 7"/>
          <p:cNvSpPr>
            <a:spLocks noChangeArrowheads="1"/>
          </p:cNvSpPr>
          <p:nvPr/>
        </p:nvSpPr>
        <p:spPr bwMode="auto">
          <a:xfrm>
            <a:off x="360365" y="739552"/>
            <a:ext cx="8243887" cy="523220"/>
          </a:xfrm>
          <a:prstGeom prst="rect">
            <a:avLst/>
          </a:prstGeom>
          <a:solidFill>
            <a:srgbClr val="FFFF00"/>
          </a:solidFill>
          <a:ln>
            <a:noFill/>
          </a:ln>
          <a:effectLst/>
          <a:extLst>
            <a:ext uri="{91240B29-F687-4F45-9708-019B960494DF}">
              <a14:hiddenLine xmlns:a14="http://schemas.microsoft.com/office/drawing/2010/main" w="38100" algn="ctr">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zh-CN" altLang="en-US" sz="2400" b="1" dirty="0">
                <a:solidFill>
                  <a:srgbClr val="0066FF"/>
                </a:solidFill>
                <a:latin typeface="Times New Roman" pitchFamily="18" charset="0"/>
                <a:ea typeface="楷体_GB2312" pitchFamily="49" charset="-122"/>
              </a:rPr>
              <a:t>微分方程的经典解：</a:t>
            </a:r>
            <a:r>
              <a:rPr lang="en-US" altLang="zh-CN" sz="2400" b="1" dirty="0">
                <a:solidFill>
                  <a:srgbClr val="0066FF"/>
                </a:solidFill>
                <a:latin typeface="Times New Roman" pitchFamily="18" charset="0"/>
                <a:ea typeface="楷体_GB2312" pitchFamily="49" charset="-122"/>
              </a:rPr>
              <a:t>r(t)(</a:t>
            </a:r>
            <a:r>
              <a:rPr lang="zh-CN" altLang="en-US" sz="2400" b="1" dirty="0">
                <a:solidFill>
                  <a:srgbClr val="0066FF"/>
                </a:solidFill>
                <a:latin typeface="Times New Roman" pitchFamily="18" charset="0"/>
                <a:ea typeface="楷体_GB2312" pitchFamily="49" charset="-122"/>
              </a:rPr>
              <a:t>完全解</a:t>
            </a:r>
            <a:r>
              <a:rPr lang="en-US" altLang="zh-CN" sz="2400" b="1" dirty="0">
                <a:solidFill>
                  <a:srgbClr val="0066FF"/>
                </a:solidFill>
                <a:latin typeface="Times New Roman" pitchFamily="18" charset="0"/>
                <a:ea typeface="楷体_GB2312" pitchFamily="49" charset="-122"/>
              </a:rPr>
              <a:t>) = </a:t>
            </a:r>
            <a:r>
              <a:rPr lang="en-US" altLang="zh-CN" sz="2800" b="1" dirty="0" err="1">
                <a:solidFill>
                  <a:srgbClr val="0066FF"/>
                </a:solidFill>
                <a:ea typeface="楷体_GB2312" pitchFamily="49" charset="-122"/>
              </a:rPr>
              <a:t>r</a:t>
            </a:r>
            <a:r>
              <a:rPr lang="en-US" altLang="zh-CN" sz="2800" b="1" baseline="-25000" dirty="0" err="1">
                <a:solidFill>
                  <a:srgbClr val="0066FF"/>
                </a:solidFill>
                <a:ea typeface="楷体_GB2312" pitchFamily="49" charset="-122"/>
              </a:rPr>
              <a:t>h</a:t>
            </a:r>
            <a:r>
              <a:rPr lang="en-US" altLang="zh-CN" sz="2800" b="1" dirty="0">
                <a:solidFill>
                  <a:srgbClr val="0066FF"/>
                </a:solidFill>
                <a:ea typeface="楷体_GB2312" pitchFamily="49" charset="-122"/>
              </a:rPr>
              <a:t>(t)(</a:t>
            </a:r>
            <a:r>
              <a:rPr lang="zh-CN" altLang="en-US" sz="2400" b="1" dirty="0">
                <a:solidFill>
                  <a:srgbClr val="0066FF"/>
                </a:solidFill>
                <a:latin typeface="Times New Roman" pitchFamily="18" charset="0"/>
                <a:ea typeface="楷体_GB2312" pitchFamily="49" charset="-122"/>
              </a:rPr>
              <a:t>齐次解</a:t>
            </a:r>
            <a:r>
              <a:rPr lang="en-US" altLang="zh-CN" sz="2400" b="1" dirty="0">
                <a:solidFill>
                  <a:srgbClr val="0066FF"/>
                </a:solidFill>
                <a:latin typeface="Times New Roman" pitchFamily="18" charset="0"/>
                <a:ea typeface="楷体_GB2312" pitchFamily="49" charset="-122"/>
              </a:rPr>
              <a:t>) + </a:t>
            </a:r>
            <a:r>
              <a:rPr lang="en-US" altLang="zh-CN" sz="2400" b="1" dirty="0" err="1">
                <a:solidFill>
                  <a:srgbClr val="0066FF"/>
                </a:solidFill>
                <a:latin typeface="Times New Roman" pitchFamily="18" charset="0"/>
                <a:ea typeface="楷体_GB2312" pitchFamily="49" charset="-122"/>
              </a:rPr>
              <a:t>r</a:t>
            </a:r>
            <a:r>
              <a:rPr lang="en-US" altLang="zh-CN" sz="2400" b="1" baseline="-25000" dirty="0" err="1">
                <a:solidFill>
                  <a:srgbClr val="0066FF"/>
                </a:solidFill>
                <a:latin typeface="Times New Roman" pitchFamily="18" charset="0"/>
                <a:ea typeface="楷体_GB2312" pitchFamily="49" charset="-122"/>
              </a:rPr>
              <a:t>p</a:t>
            </a:r>
            <a:r>
              <a:rPr lang="en-US" altLang="zh-CN" sz="2400" b="1" dirty="0">
                <a:solidFill>
                  <a:srgbClr val="0066FF"/>
                </a:solidFill>
                <a:latin typeface="Times New Roman" pitchFamily="18" charset="0"/>
                <a:ea typeface="楷体_GB2312" pitchFamily="49" charset="-122"/>
              </a:rPr>
              <a:t>(t)(</a:t>
            </a:r>
            <a:r>
              <a:rPr lang="zh-CN" altLang="en-US" sz="2400" b="1" dirty="0">
                <a:solidFill>
                  <a:srgbClr val="0066FF"/>
                </a:solidFill>
                <a:latin typeface="Times New Roman" pitchFamily="18" charset="0"/>
                <a:ea typeface="楷体_GB2312" pitchFamily="49" charset="-122"/>
              </a:rPr>
              <a:t>特解）</a:t>
            </a:r>
          </a:p>
        </p:txBody>
      </p:sp>
      <p:sp>
        <p:nvSpPr>
          <p:cNvPr id="9" name="TextBox 1"/>
          <p:cNvSpPr txBox="1">
            <a:spLocks noChangeArrowheads="1"/>
          </p:cNvSpPr>
          <p:nvPr/>
        </p:nvSpPr>
        <p:spPr bwMode="auto">
          <a:xfrm>
            <a:off x="2627785" y="-27384"/>
            <a:ext cx="6516216" cy="584775"/>
          </a:xfrm>
          <a:prstGeom prst="rect">
            <a:avLst/>
          </a:prstGeom>
          <a:noFill/>
          <a:ln w="9525">
            <a:noFill/>
            <a:miter lim="800000"/>
            <a:headEnd/>
            <a:tailEnd/>
          </a:ln>
        </p:spPr>
        <p:txBody>
          <a:bodyPr wrap="square">
            <a:spAutoFit/>
          </a:bodyPr>
          <a:lstStyle/>
          <a:p>
            <a:pPr algn="r" fontAlgn="base">
              <a:spcBef>
                <a:spcPct val="0"/>
              </a:spcBef>
              <a:spcAft>
                <a:spcPct val="0"/>
              </a:spcAft>
            </a:pPr>
            <a:r>
              <a:rPr kumimoji="1" lang="en-US" altLang="zh-CN" sz="3200" b="1" dirty="0">
                <a:solidFill>
                  <a:srgbClr val="FF0000"/>
                </a:solidFill>
                <a:latin typeface="黑体" pitchFamily="49" charset="-122"/>
                <a:ea typeface="黑体" pitchFamily="49" charset="-122"/>
              </a:rPr>
              <a:t>2.3 </a:t>
            </a:r>
            <a:r>
              <a:rPr kumimoji="1" lang="zh-CN" altLang="en-US" sz="3200" b="1" dirty="0">
                <a:solidFill>
                  <a:srgbClr val="FF0000"/>
                </a:solidFill>
                <a:latin typeface="黑体" pitchFamily="49" charset="-122"/>
                <a:ea typeface="黑体" pitchFamily="49" charset="-122"/>
              </a:rPr>
              <a:t>用时域经典法求解微分方程</a:t>
            </a:r>
          </a:p>
        </p:txBody>
      </p:sp>
      <p:sp>
        <p:nvSpPr>
          <p:cNvPr id="2" name="矩形 1"/>
          <p:cNvSpPr/>
          <p:nvPr/>
        </p:nvSpPr>
        <p:spPr>
          <a:xfrm>
            <a:off x="1502733" y="2463281"/>
            <a:ext cx="5661557" cy="461665"/>
          </a:xfrm>
          <a:prstGeom prst="rect">
            <a:avLst/>
          </a:prstGeom>
          <a:ln>
            <a:solidFill>
              <a:srgbClr val="FF00FF"/>
            </a:solidFill>
          </a:ln>
        </p:spPr>
        <p:txBody>
          <a:bodyPr wrap="square">
            <a:spAutoFit/>
          </a:bodyPr>
          <a:lstStyle/>
          <a:p>
            <a:pPr fontAlgn="base">
              <a:spcBef>
                <a:spcPct val="0"/>
              </a:spcBef>
              <a:spcAft>
                <a:spcPct val="0"/>
              </a:spcAft>
            </a:pPr>
            <a:r>
              <a:rPr lang="zh-CN" altLang="en-US" sz="2400" b="1" dirty="0">
                <a:solidFill>
                  <a:srgbClr val="FF3300"/>
                </a:solidFill>
                <a:latin typeface="Times New Roman" pitchFamily="18" charset="0"/>
                <a:ea typeface="楷体_GB2312" pitchFamily="49" charset="-122"/>
              </a:rPr>
              <a:t>特解</a:t>
            </a:r>
            <a:r>
              <a:rPr lang="zh-CN" altLang="en-US" sz="2400" b="1" dirty="0">
                <a:solidFill>
                  <a:srgbClr val="000000"/>
                </a:solidFill>
                <a:latin typeface="Times New Roman" pitchFamily="18" charset="0"/>
                <a:ea typeface="楷体_GB2312" pitchFamily="49" charset="-122"/>
              </a:rPr>
              <a:t>的函数形式与激励函数的形式有关。</a:t>
            </a:r>
          </a:p>
        </p:txBody>
      </p:sp>
      <p:sp>
        <p:nvSpPr>
          <p:cNvPr id="11" name="灯片编号占位符 4"/>
          <p:cNvSpPr txBox="1">
            <a:spLocks noGrp="1"/>
          </p:cNvSpPr>
          <p:nvPr/>
        </p:nvSpPr>
        <p:spPr bwMode="auto">
          <a:xfrm>
            <a:off x="8169344" y="6500192"/>
            <a:ext cx="533400" cy="457200"/>
          </a:xfrm>
          <a:prstGeom prst="rect">
            <a:avLst/>
          </a:prstGeom>
          <a:noFill/>
          <a:ln w="9525">
            <a:noFill/>
            <a:miter lim="800000"/>
            <a:headEnd/>
            <a:tailEnd/>
          </a:ln>
        </p:spPr>
        <p:txBody>
          <a:bodyPr/>
          <a:lstStyle/>
          <a:p>
            <a:pPr fontAlgn="base">
              <a:spcBef>
                <a:spcPct val="0"/>
              </a:spcBef>
              <a:spcAft>
                <a:spcPct val="0"/>
              </a:spcAft>
            </a:pPr>
            <a:fld id="{6F7269B2-58C8-4799-A2B7-0F69939F9640}" type="slidenum">
              <a:rPr kumimoji="1" lang="zh-CN" altLang="en-US" sz="1400">
                <a:solidFill>
                  <a:srgbClr val="000000"/>
                </a:solidFill>
                <a:latin typeface="Times New Roman" pitchFamily="18" charset="0"/>
                <a:ea typeface="楷体_GB2312" pitchFamily="49" charset="-122"/>
              </a:rPr>
              <a:pPr fontAlgn="base">
                <a:spcBef>
                  <a:spcPct val="0"/>
                </a:spcBef>
                <a:spcAft>
                  <a:spcPct val="0"/>
                </a:spcAft>
              </a:pPr>
              <a:t>15</a:t>
            </a:fld>
            <a:endParaRPr kumimoji="1" lang="en-US" altLang="zh-CN" sz="1400" dirty="0">
              <a:solidFill>
                <a:srgbClr val="000000"/>
              </a:solidFill>
              <a:latin typeface="Times New Roman" pitchFamily="18" charset="0"/>
              <a:ea typeface="楷体_GB2312" pitchFamily="49" charset="-122"/>
            </a:endParaRPr>
          </a:p>
        </p:txBody>
      </p:sp>
      <p:sp>
        <p:nvSpPr>
          <p:cNvPr id="3" name="TextBox 2"/>
          <p:cNvSpPr txBox="1"/>
          <p:nvPr/>
        </p:nvSpPr>
        <p:spPr>
          <a:xfrm>
            <a:off x="360365" y="5013178"/>
            <a:ext cx="8570067" cy="1200329"/>
          </a:xfrm>
          <a:prstGeom prst="rect">
            <a:avLst/>
          </a:prstGeom>
          <a:noFill/>
          <a:ln w="19050">
            <a:solidFill>
              <a:srgbClr val="00B050"/>
            </a:solidFill>
          </a:ln>
        </p:spPr>
        <p:txBody>
          <a:bodyPr wrap="square" rtlCol="0">
            <a:spAutoFit/>
          </a:bodyPr>
          <a:lstStyle/>
          <a:p>
            <a:pPr fontAlgn="base">
              <a:spcBef>
                <a:spcPct val="0"/>
              </a:spcBef>
              <a:spcAft>
                <a:spcPct val="0"/>
              </a:spcAft>
            </a:pPr>
            <a:r>
              <a:rPr lang="zh-CN" altLang="en-US" sz="2400" b="1" dirty="0">
                <a:solidFill>
                  <a:srgbClr val="FF3300"/>
                </a:solidFill>
                <a:latin typeface="黑体" pitchFamily="2" charset="-122"/>
                <a:ea typeface="黑体" pitchFamily="2" charset="-122"/>
              </a:rPr>
              <a:t>齐次解</a:t>
            </a:r>
            <a:r>
              <a:rPr lang="zh-CN" altLang="en-US" sz="2400" b="1" dirty="0">
                <a:solidFill>
                  <a:srgbClr val="000000"/>
                </a:solidFill>
                <a:latin typeface="黑体" pitchFamily="2" charset="-122"/>
                <a:ea typeface="黑体" pitchFamily="2" charset="-122"/>
              </a:rPr>
              <a:t>的函数形式仅与系统本身的特性有关，而与激励</a:t>
            </a:r>
            <a:r>
              <a:rPr lang="en-US" altLang="zh-CN" sz="2400" b="1" dirty="0">
                <a:solidFill>
                  <a:srgbClr val="000000"/>
                </a:solidFill>
                <a:latin typeface="黑体" pitchFamily="2" charset="-122"/>
                <a:ea typeface="黑体" pitchFamily="2" charset="-122"/>
              </a:rPr>
              <a:t>e(t)</a:t>
            </a:r>
            <a:r>
              <a:rPr lang="zh-CN" altLang="en-US" sz="2400" b="1" dirty="0">
                <a:solidFill>
                  <a:srgbClr val="000000"/>
                </a:solidFill>
                <a:latin typeface="黑体" pitchFamily="2" charset="-122"/>
                <a:ea typeface="黑体" pitchFamily="2" charset="-122"/>
              </a:rPr>
              <a:t>数形式无关，称为系统的</a:t>
            </a:r>
            <a:r>
              <a:rPr lang="zh-CN" altLang="en-US" sz="2400" b="1" dirty="0">
                <a:solidFill>
                  <a:srgbClr val="FF3300"/>
                </a:solidFill>
                <a:latin typeface="黑体" pitchFamily="2" charset="-122"/>
                <a:ea typeface="黑体" pitchFamily="2" charset="-122"/>
              </a:rPr>
              <a:t>固有响应或自由响应</a:t>
            </a:r>
            <a:r>
              <a:rPr lang="zh-CN" altLang="en-US" sz="2400" b="1" dirty="0">
                <a:solidFill>
                  <a:srgbClr val="000000"/>
                </a:solidFill>
                <a:latin typeface="黑体" pitchFamily="2" charset="-122"/>
                <a:ea typeface="黑体" pitchFamily="2" charset="-122"/>
              </a:rPr>
              <a:t>；</a:t>
            </a:r>
          </a:p>
          <a:p>
            <a:pPr fontAlgn="base">
              <a:spcBef>
                <a:spcPct val="0"/>
              </a:spcBef>
              <a:spcAft>
                <a:spcPct val="0"/>
              </a:spcAft>
            </a:pPr>
            <a:r>
              <a:rPr lang="zh-CN" altLang="en-US" sz="2400" b="1" dirty="0">
                <a:solidFill>
                  <a:srgbClr val="FF3300"/>
                </a:solidFill>
                <a:latin typeface="黑体" pitchFamily="2" charset="-122"/>
                <a:ea typeface="黑体" pitchFamily="2" charset="-122"/>
              </a:rPr>
              <a:t>特解</a:t>
            </a:r>
            <a:r>
              <a:rPr lang="zh-CN" altLang="en-US" sz="2400" b="1" dirty="0">
                <a:solidFill>
                  <a:srgbClr val="000000"/>
                </a:solidFill>
                <a:latin typeface="黑体" pitchFamily="2" charset="-122"/>
                <a:ea typeface="黑体" pitchFamily="2" charset="-122"/>
              </a:rPr>
              <a:t>的函数形式由激励确定，称为</a:t>
            </a:r>
            <a:r>
              <a:rPr lang="zh-CN" altLang="en-US" sz="2400" b="1" dirty="0">
                <a:solidFill>
                  <a:srgbClr val="FF3300"/>
                </a:solidFill>
                <a:latin typeface="黑体" pitchFamily="2" charset="-122"/>
                <a:ea typeface="黑体" pitchFamily="2" charset="-122"/>
              </a:rPr>
              <a:t>强迫响应</a:t>
            </a:r>
            <a:r>
              <a:rPr lang="zh-CN" altLang="en-US" sz="2400" b="1" dirty="0">
                <a:solidFill>
                  <a:srgbClr val="808080"/>
                </a:solidFill>
                <a:latin typeface="黑体" pitchFamily="2" charset="-122"/>
                <a:ea typeface="黑体" pitchFamily="2" charset="-122"/>
              </a:rPr>
              <a:t>。 </a:t>
            </a:r>
            <a:endParaRPr lang="zh-CN" altLang="en-US" sz="2400" b="1" dirty="0">
              <a:solidFill>
                <a:srgbClr val="000000"/>
              </a:solidFill>
              <a:ea typeface="楷体_GB2312" pitchFamily="49" charset="-122"/>
            </a:endParaRPr>
          </a:p>
        </p:txBody>
      </p:sp>
      <p:sp>
        <p:nvSpPr>
          <p:cNvPr id="4" name="矩形 3"/>
          <p:cNvSpPr/>
          <p:nvPr/>
        </p:nvSpPr>
        <p:spPr>
          <a:xfrm>
            <a:off x="159033" y="6285351"/>
            <a:ext cx="7416626" cy="587853"/>
          </a:xfrm>
          <a:prstGeom prst="rect">
            <a:avLst/>
          </a:prstGeom>
        </p:spPr>
        <p:txBody>
          <a:bodyPr wrap="square">
            <a:spAutoFit/>
          </a:bodyPr>
          <a:lstStyle/>
          <a:p>
            <a:pPr fontAlgn="base">
              <a:lnSpc>
                <a:spcPct val="115000"/>
              </a:lnSpc>
              <a:spcBef>
                <a:spcPct val="0"/>
              </a:spcBef>
              <a:spcAft>
                <a:spcPct val="0"/>
              </a:spcAft>
              <a:buClr>
                <a:srgbClr val="CC3300"/>
              </a:buClr>
              <a:buFont typeface="Wingdings" pitchFamily="2" charset="2"/>
              <a:buNone/>
            </a:pPr>
            <a:r>
              <a:rPr kumimoji="1" lang="zh-CN" altLang="en-US" sz="2800" b="1" noProof="1">
                <a:solidFill>
                  <a:srgbClr val="0033CC"/>
                </a:solidFill>
                <a:ea typeface="黑体" pitchFamily="2" charset="-122"/>
              </a:rPr>
              <a:t>全响应＝齐次解</a:t>
            </a:r>
            <a:r>
              <a:rPr kumimoji="1" lang="zh-CN" altLang="en-US" sz="2800" b="1" noProof="1">
                <a:solidFill>
                  <a:srgbClr val="993300"/>
                </a:solidFill>
                <a:latin typeface="楷体_GB2312" pitchFamily="49" charset="-122"/>
                <a:ea typeface="黑体" pitchFamily="2" charset="-122"/>
              </a:rPr>
              <a:t>(自由响应)</a:t>
            </a:r>
            <a:r>
              <a:rPr kumimoji="1" lang="zh-CN" altLang="en-US" sz="2800" b="1" noProof="1">
                <a:solidFill>
                  <a:srgbClr val="0033CC"/>
                </a:solidFill>
                <a:ea typeface="黑体" pitchFamily="2" charset="-122"/>
              </a:rPr>
              <a:t>＋特解</a:t>
            </a:r>
            <a:r>
              <a:rPr kumimoji="1" lang="zh-CN" altLang="en-US" sz="2800" b="1" noProof="1">
                <a:solidFill>
                  <a:srgbClr val="993300"/>
                </a:solidFill>
                <a:latin typeface="楷体_GB2312" pitchFamily="49" charset="-122"/>
                <a:ea typeface="黑体" pitchFamily="2" charset="-122"/>
              </a:rPr>
              <a:t>(强迫响应)</a:t>
            </a:r>
            <a:endParaRPr kumimoji="1" lang="zh-CN" altLang="en-US" sz="2800" b="1" noProof="1">
              <a:solidFill>
                <a:srgbClr val="993300"/>
              </a:solidFill>
              <a:ea typeface="黑体" pitchFamily="2" charset="-122"/>
            </a:endParaRPr>
          </a:p>
        </p:txBody>
      </p:sp>
    </p:spTree>
    <p:extLst>
      <p:ext uri="{BB962C8B-B14F-4D97-AF65-F5344CB8AC3E}">
        <p14:creationId xmlns:p14="http://schemas.microsoft.com/office/powerpoint/2010/main" val="91940312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9" descr="Large confetti"/>
          <p:cNvSpPr>
            <a:spLocks noGrp="1" noChangeArrowheads="1"/>
          </p:cNvSpPr>
          <p:nvPr>
            <p:ph type="title" idx="4294967295"/>
          </p:nvPr>
        </p:nvSpPr>
        <p:spPr bwMode="auto">
          <a:xfrm>
            <a:off x="1763715" y="2"/>
            <a:ext cx="7380287" cy="7778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altLang="zh-CN" sz="2800" b="1">
                <a:solidFill>
                  <a:srgbClr val="FF0000"/>
                </a:solidFill>
                <a:latin typeface="黑体" panose="02010609060101010101" pitchFamily="49" charset="-122"/>
                <a:ea typeface="黑体" panose="02010609060101010101" pitchFamily="49" charset="-122"/>
              </a:rPr>
              <a:t>    2.4 </a:t>
            </a:r>
            <a:r>
              <a:rPr lang="zh-CN" altLang="en-US" sz="2800" b="1">
                <a:solidFill>
                  <a:srgbClr val="FF0000"/>
                </a:solidFill>
                <a:latin typeface="黑体" panose="02010609060101010101" pitchFamily="49" charset="-122"/>
                <a:ea typeface="黑体" panose="02010609060101010101" pitchFamily="49" charset="-122"/>
              </a:rPr>
              <a:t>起始点的跳变</a:t>
            </a: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从0</a:t>
            </a:r>
            <a:r>
              <a:rPr lang="zh-CN" altLang="en-US" sz="2800" b="1" baseline="-25000">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到0</a:t>
            </a:r>
            <a:r>
              <a:rPr lang="zh-CN" altLang="en-US" sz="2800" b="1" baseline="-25000">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状态的转换</a:t>
            </a:r>
          </a:p>
        </p:txBody>
      </p:sp>
      <p:sp>
        <p:nvSpPr>
          <p:cNvPr id="50196" name="Rectangle 20"/>
          <p:cNvSpPr>
            <a:spLocks noGrp="1" noChangeArrowheads="1"/>
          </p:cNvSpPr>
          <p:nvPr>
            <p:ph type="body" idx="4294967295"/>
          </p:nvPr>
        </p:nvSpPr>
        <p:spPr bwMode="auto">
          <a:xfrm>
            <a:off x="0" y="620713"/>
            <a:ext cx="9144000" cy="6337300"/>
          </a:xfrm>
          <a:prstGeom prst="rect">
            <a:avLst/>
          </a:prstGeom>
        </p:spPr>
        <p:txBody>
          <a:bodyPr/>
          <a:lstStyle/>
          <a:p>
            <a:pPr>
              <a:buFontTx/>
              <a:buNone/>
              <a:defRPr/>
            </a:pPr>
            <a:r>
              <a:rPr lang="en-US" altLang="zh-CN" sz="2400" b="1" dirty="0">
                <a:solidFill>
                  <a:srgbClr val="0000FF"/>
                </a:solidFill>
                <a:latin typeface="黑体" pitchFamily="2" charset="-122"/>
                <a:ea typeface="黑体" pitchFamily="2" charset="-122"/>
              </a:rPr>
              <a:t>1</a:t>
            </a:r>
            <a:r>
              <a:rPr lang="zh-CN" altLang="en-US" sz="2400" b="1" dirty="0">
                <a:solidFill>
                  <a:srgbClr val="0000FF"/>
                </a:solidFill>
                <a:latin typeface="黑体" pitchFamily="2" charset="-122"/>
                <a:ea typeface="黑体" pitchFamily="2" charset="-122"/>
              </a:rPr>
              <a:t>、</a:t>
            </a:r>
            <a:r>
              <a:rPr lang="en-US" altLang="zh-CN" sz="2400" b="1" dirty="0">
                <a:solidFill>
                  <a:srgbClr val="0000FF"/>
                </a:solidFill>
                <a:latin typeface="黑体" pitchFamily="2" charset="-122"/>
                <a:ea typeface="黑体" pitchFamily="2" charset="-122"/>
              </a:rPr>
              <a:t>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状态和0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状态</a:t>
            </a:r>
          </a:p>
          <a:p>
            <a:pPr lvl="1">
              <a:buClr>
                <a:srgbClr val="B7E7E7"/>
              </a:buClr>
              <a:buSzPct val="55000"/>
              <a:buFont typeface="Wingdings" pitchFamily="2" charset="2"/>
              <a:buChar char="u"/>
              <a:defRPr/>
            </a:pPr>
            <a:r>
              <a:rPr lang="zh-CN" altLang="en-US" sz="2400" b="1" dirty="0">
                <a:solidFill>
                  <a:srgbClr val="0000FF"/>
                </a:solidFill>
                <a:latin typeface="黑体" pitchFamily="2" charset="-122"/>
                <a:ea typeface="黑体" pitchFamily="2" charset="-122"/>
              </a:rPr>
              <a:t>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状态称为零输入时的初始状态，</a:t>
            </a:r>
            <a:r>
              <a:rPr lang="zh-CN" altLang="en-US" sz="2400" b="1" dirty="0">
                <a:latin typeface="黑体" pitchFamily="2" charset="-122"/>
                <a:ea typeface="黑体" pitchFamily="2" charset="-122"/>
              </a:rPr>
              <a:t>即初始值是由系统的储能产生的。</a:t>
            </a:r>
          </a:p>
          <a:p>
            <a:pPr lvl="1">
              <a:buClr>
                <a:srgbClr val="B7E7E7"/>
              </a:buClr>
              <a:buSzPct val="55000"/>
              <a:buFont typeface="Wingdings" pitchFamily="2" charset="2"/>
              <a:buChar char="u"/>
              <a:defRPr/>
            </a:pPr>
            <a:r>
              <a:rPr lang="zh-CN" altLang="en-US" sz="2400" b="1" dirty="0">
                <a:solidFill>
                  <a:srgbClr val="0000FF"/>
                </a:solidFill>
                <a:latin typeface="黑体" pitchFamily="2" charset="-122"/>
                <a:ea typeface="黑体" pitchFamily="2" charset="-122"/>
              </a:rPr>
              <a:t>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状态称为加入输入后的初始状态</a:t>
            </a:r>
            <a:r>
              <a:rPr lang="zh-CN" altLang="en-US" sz="2400" b="1" dirty="0">
                <a:latin typeface="黑体" pitchFamily="2" charset="-122"/>
                <a:ea typeface="黑体" pitchFamily="2" charset="-122"/>
              </a:rPr>
              <a:t>。即初始值不仅有系统的储能，还受激励的影响。</a:t>
            </a:r>
          </a:p>
          <a:p>
            <a:pPr>
              <a:defRPr/>
            </a:pPr>
            <a:r>
              <a:rPr lang="zh-CN" altLang="en-US" sz="2400" b="1" dirty="0">
                <a:solidFill>
                  <a:srgbClr val="0000FF"/>
                </a:solidFill>
                <a:latin typeface="黑体" pitchFamily="2" charset="-122"/>
                <a:ea typeface="黑体" pitchFamily="2" charset="-122"/>
              </a:rPr>
              <a:t>从 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 状态到 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状态的跃变</a:t>
            </a:r>
          </a:p>
          <a:p>
            <a:pPr lvl="1">
              <a:buClr>
                <a:srgbClr val="B7E7E7"/>
              </a:buClr>
              <a:buSzPct val="55000"/>
              <a:buFont typeface="Wingdings" pitchFamily="2" charset="2"/>
              <a:buChar char="u"/>
              <a:defRPr/>
            </a:pPr>
            <a:r>
              <a:rPr lang="zh-CN" altLang="en-US" sz="2400" b="1" dirty="0">
                <a:latin typeface="黑体" pitchFamily="2" charset="-122"/>
                <a:ea typeface="黑体" pitchFamily="2" charset="-122"/>
              </a:rPr>
              <a:t>当系统用微分方程表示时，系统的初始值从0</a:t>
            </a:r>
            <a:r>
              <a:rPr lang="zh-CN" altLang="en-US" sz="2400" b="1" baseline="-25000" dirty="0">
                <a:latin typeface="黑体" pitchFamily="2" charset="-122"/>
                <a:ea typeface="黑体" pitchFamily="2" charset="-122"/>
              </a:rPr>
              <a:t>－</a:t>
            </a:r>
            <a:r>
              <a:rPr lang="zh-CN" altLang="en-US" sz="2400" b="1" dirty="0">
                <a:latin typeface="黑体" pitchFamily="2" charset="-122"/>
                <a:ea typeface="黑体" pitchFamily="2" charset="-122"/>
              </a:rPr>
              <a:t>状态到0</a:t>
            </a:r>
            <a:r>
              <a:rPr lang="zh-CN" altLang="en-US" sz="2400" b="1" baseline="-25000" dirty="0">
                <a:latin typeface="黑体" pitchFamily="2" charset="-122"/>
                <a:ea typeface="黑体" pitchFamily="2" charset="-122"/>
              </a:rPr>
              <a:t>＋</a:t>
            </a:r>
            <a:r>
              <a:rPr lang="zh-CN" altLang="en-US" sz="2400" b="1" dirty="0">
                <a:latin typeface="黑体" pitchFamily="2" charset="-122"/>
                <a:ea typeface="黑体" pitchFamily="2" charset="-122"/>
              </a:rPr>
              <a:t>状态有没有</a:t>
            </a:r>
            <a:r>
              <a:rPr lang="zh-CN" altLang="en-US" sz="2400" b="1" dirty="0">
                <a:solidFill>
                  <a:srgbClr val="0000FF"/>
                </a:solidFill>
                <a:latin typeface="黑体" pitchFamily="2" charset="-122"/>
                <a:ea typeface="黑体" pitchFamily="2" charset="-122"/>
              </a:rPr>
              <a:t>跳变决定于微分方程右端自由项是否包含</a:t>
            </a:r>
            <a:r>
              <a:rPr lang="zh-CN" altLang="en-US" sz="2400" b="1" dirty="0">
                <a:solidFill>
                  <a:srgbClr val="0000FF"/>
                </a:solidFill>
                <a:latin typeface="黑体" pitchFamily="2" charset="-122"/>
                <a:ea typeface="黑体" pitchFamily="2" charset="-122"/>
                <a:sym typeface="Symbol" pitchFamily="18" charset="2"/>
              </a:rPr>
              <a:t>(</a:t>
            </a:r>
            <a:r>
              <a:rPr lang="en-US" altLang="en-US" sz="2400" b="1" dirty="0">
                <a:solidFill>
                  <a:srgbClr val="0000FF"/>
                </a:solidFill>
                <a:latin typeface="黑体" pitchFamily="2" charset="-122"/>
                <a:ea typeface="黑体" pitchFamily="2" charset="-122"/>
                <a:sym typeface="Symbol" pitchFamily="18" charset="2"/>
              </a:rPr>
              <a:t>t)</a:t>
            </a:r>
            <a:r>
              <a:rPr lang="zh-CN" altLang="en-US" sz="2400" b="1" dirty="0">
                <a:solidFill>
                  <a:srgbClr val="0000FF"/>
                </a:solidFill>
                <a:latin typeface="黑体" pitchFamily="2" charset="-122"/>
                <a:ea typeface="黑体" pitchFamily="2" charset="-122"/>
              </a:rPr>
              <a:t>及其各阶导数</a:t>
            </a:r>
            <a:r>
              <a:rPr lang="zh-CN" altLang="en-US" sz="2400" b="1" dirty="0">
                <a:latin typeface="黑体" pitchFamily="2" charset="-122"/>
                <a:ea typeface="黑体" pitchFamily="2" charset="-122"/>
              </a:rPr>
              <a:t>。</a:t>
            </a:r>
          </a:p>
          <a:p>
            <a:pPr lvl="1">
              <a:buClr>
                <a:srgbClr val="B7E7E7"/>
              </a:buClr>
              <a:buSzPct val="55000"/>
              <a:buFont typeface="Wingdings" pitchFamily="2" charset="2"/>
              <a:buChar char="u"/>
              <a:defRPr/>
            </a:pP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rPr>
              <a:t>如果包含有</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a:t>
            </a:r>
            <a:r>
              <a:rPr lang="en-US"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t)</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rPr>
              <a:t>及其各阶导数，说明相应的0</a:t>
            </a:r>
            <a:r>
              <a:rPr lang="zh-CN" altLang="en-US" sz="2400" b="1" baseline="-25000" dirty="0">
                <a:solidFill>
                  <a:srgbClr val="FF0000"/>
                </a:solidFill>
                <a:effectLst>
                  <a:outerShdw blurRad="38100" dist="38100" dir="2700000" algn="tl">
                    <a:srgbClr val="C0C0C0"/>
                  </a:outerShdw>
                </a:effectLst>
                <a:latin typeface="黑体" pitchFamily="2" charset="-122"/>
                <a:ea typeface="黑体" pitchFamily="2" charset="-122"/>
              </a:rPr>
              <a:t>－</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rPr>
              <a:t>状态到0</a:t>
            </a:r>
            <a:r>
              <a:rPr lang="zh-CN" altLang="en-US" sz="2400" b="1" baseline="-25000" dirty="0">
                <a:solidFill>
                  <a:srgbClr val="FF0000"/>
                </a:solidFill>
                <a:effectLst>
                  <a:outerShdw blurRad="38100" dist="38100" dir="2700000" algn="tl">
                    <a:srgbClr val="C0C0C0"/>
                  </a:outerShdw>
                </a:effectLst>
                <a:latin typeface="黑体" pitchFamily="2" charset="-122"/>
                <a:ea typeface="黑体" pitchFamily="2" charset="-122"/>
              </a:rPr>
              <a:t>＋</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rPr>
              <a:t>状态发生了跳变</a:t>
            </a:r>
            <a:r>
              <a:rPr lang="zh-CN" altLang="en-US" sz="2400" b="1" dirty="0">
                <a:solidFill>
                  <a:srgbClr val="FF0000"/>
                </a:solidFill>
                <a:latin typeface="黑体" pitchFamily="2" charset="-122"/>
                <a:ea typeface="黑体" pitchFamily="2" charset="-122"/>
              </a:rPr>
              <a:t>。</a:t>
            </a:r>
            <a:endParaRPr lang="en-US" altLang="zh-CN" sz="2400" b="1" dirty="0">
              <a:solidFill>
                <a:srgbClr val="FF0000"/>
              </a:solidFill>
              <a:latin typeface="黑体" pitchFamily="2" charset="-122"/>
              <a:ea typeface="黑体" pitchFamily="2" charset="-122"/>
            </a:endParaRPr>
          </a:p>
          <a:p>
            <a:pPr>
              <a:defRPr/>
            </a:pPr>
            <a:r>
              <a:rPr lang="zh-CN" altLang="en-US" sz="2400" b="1" dirty="0">
                <a:solidFill>
                  <a:srgbClr val="0000FF"/>
                </a:solidFill>
                <a:latin typeface="黑体" pitchFamily="2" charset="-122"/>
                <a:ea typeface="黑体" pitchFamily="2" charset="-122"/>
              </a:rPr>
              <a:t>0</a:t>
            </a:r>
            <a:r>
              <a:rPr lang="zh-CN" altLang="en-US" sz="2400" b="1" baseline="-25000" dirty="0">
                <a:solidFill>
                  <a:srgbClr val="0000FF"/>
                </a:solidFill>
                <a:latin typeface="黑体" pitchFamily="2" charset="-122"/>
                <a:ea typeface="黑体" pitchFamily="2" charset="-122"/>
              </a:rPr>
              <a:t>＋</a:t>
            </a:r>
            <a:r>
              <a:rPr lang="zh-CN" altLang="en-US" sz="2400" b="1" dirty="0">
                <a:solidFill>
                  <a:srgbClr val="0000FF"/>
                </a:solidFill>
                <a:latin typeface="黑体" pitchFamily="2" charset="-122"/>
                <a:ea typeface="黑体" pitchFamily="2" charset="-122"/>
              </a:rPr>
              <a:t> 状态的确定</a:t>
            </a:r>
          </a:p>
          <a:p>
            <a:pPr lvl="1">
              <a:buClr>
                <a:srgbClr val="66CCFF"/>
              </a:buClr>
              <a:buSzPct val="55000"/>
              <a:buFont typeface="Wingdings" pitchFamily="2" charset="2"/>
              <a:buChar char="u"/>
              <a:defRPr/>
            </a:pPr>
            <a:r>
              <a:rPr lang="zh-CN" altLang="en-US" sz="2400" b="1" dirty="0">
                <a:latin typeface="黑体" pitchFamily="2" charset="-122"/>
                <a:ea typeface="黑体" pitchFamily="2" charset="-122"/>
              </a:rPr>
              <a:t>已知 0</a:t>
            </a:r>
            <a:r>
              <a:rPr lang="zh-CN" altLang="en-US" sz="2400" b="1" baseline="-25000" dirty="0">
                <a:latin typeface="黑体" pitchFamily="2" charset="-122"/>
                <a:ea typeface="黑体" pitchFamily="2" charset="-122"/>
              </a:rPr>
              <a:t>－ </a:t>
            </a:r>
            <a:r>
              <a:rPr lang="zh-CN" altLang="en-US" sz="2400" b="1" dirty="0">
                <a:latin typeface="黑体" pitchFamily="2" charset="-122"/>
                <a:ea typeface="黑体" pitchFamily="2" charset="-122"/>
              </a:rPr>
              <a:t> 状态求 0</a:t>
            </a:r>
            <a:r>
              <a:rPr lang="zh-CN" altLang="en-US" sz="2400" b="1" baseline="-25000" dirty="0">
                <a:latin typeface="黑体" pitchFamily="2" charset="-122"/>
                <a:ea typeface="黑体" pitchFamily="2" charset="-122"/>
              </a:rPr>
              <a:t>＋</a:t>
            </a:r>
            <a:r>
              <a:rPr lang="zh-CN" altLang="en-US" sz="2400" b="1" dirty="0">
                <a:latin typeface="黑体" pitchFamily="2" charset="-122"/>
                <a:ea typeface="黑体" pitchFamily="2" charset="-122"/>
              </a:rPr>
              <a:t> 状态的值，可用</a:t>
            </a:r>
            <a:r>
              <a:rPr lang="zh-CN" altLang="en-US" sz="2400" b="1" dirty="0">
                <a:solidFill>
                  <a:srgbClr val="FF0000"/>
                </a:solidFill>
                <a:latin typeface="黑体" pitchFamily="2" charset="-122"/>
                <a:ea typeface="黑体" pitchFamily="2" charset="-122"/>
              </a:rPr>
              <a:t>冲激函数匹配法</a:t>
            </a:r>
            <a:r>
              <a:rPr lang="zh-CN" altLang="en-US" sz="2400" b="1" dirty="0">
                <a:latin typeface="黑体" pitchFamily="2" charset="-122"/>
                <a:ea typeface="黑体" pitchFamily="2" charset="-122"/>
              </a:rPr>
              <a:t>。</a:t>
            </a:r>
          </a:p>
          <a:p>
            <a:pPr lvl="1">
              <a:buClr>
                <a:srgbClr val="66CCFF"/>
              </a:buClr>
              <a:buSzPct val="55000"/>
              <a:buFont typeface="Wingdings" pitchFamily="2" charset="2"/>
              <a:buChar char="u"/>
              <a:defRPr/>
            </a:pPr>
            <a:r>
              <a:rPr lang="zh-CN" altLang="en-US" sz="2400" b="1" dirty="0">
                <a:latin typeface="黑体" pitchFamily="2" charset="-122"/>
                <a:ea typeface="黑体" pitchFamily="2" charset="-122"/>
              </a:rPr>
              <a:t>求 0＋ 状态的值还可以用拉普拉斯变换中的初值定理求出，见第</a:t>
            </a:r>
            <a:r>
              <a:rPr lang="en-US" altLang="zh-CN" sz="2400" b="1" dirty="0">
                <a:latin typeface="黑体" pitchFamily="2" charset="-122"/>
                <a:ea typeface="黑体" pitchFamily="2" charset="-122"/>
              </a:rPr>
              <a:t>4</a:t>
            </a:r>
            <a:r>
              <a:rPr lang="zh-CN" altLang="en-US" sz="2400" b="1" dirty="0">
                <a:latin typeface="黑体" pitchFamily="2" charset="-122"/>
                <a:ea typeface="黑体" pitchFamily="2" charset="-122"/>
              </a:rPr>
              <a:t>章内容。</a:t>
            </a:r>
          </a:p>
          <a:p>
            <a:pPr lvl="1">
              <a:buClr>
                <a:srgbClr val="B7E7E7"/>
              </a:buClr>
              <a:buSzPct val="55000"/>
              <a:buFont typeface="Wingdings" pitchFamily="2" charset="2"/>
              <a:buChar char="u"/>
              <a:defRPr/>
            </a:pPr>
            <a:endParaRPr lang="zh-CN" altLang="en-US" sz="2400" b="1" dirty="0">
              <a:latin typeface="黑体" pitchFamily="2" charset="-122"/>
              <a:ea typeface="黑体" pitchFamily="2" charset="-122"/>
            </a:endParaRPr>
          </a:p>
        </p:txBody>
      </p:sp>
      <p:sp>
        <p:nvSpPr>
          <p:cNvPr id="12292" name="灯片编号占位符 4"/>
          <p:cNvSpPr txBox="1">
            <a:spLocks noGrp="1"/>
          </p:cNvSpPr>
          <p:nvPr/>
        </p:nvSpPr>
        <p:spPr bwMode="auto">
          <a:xfrm>
            <a:off x="8172450" y="65008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9C5BC328-952A-4145-ADF9-BD147EB0339E}" type="slidenum">
              <a:rPr lang="zh-CN" altLang="en-US" sz="1400">
                <a:solidFill>
                  <a:srgbClr val="000000"/>
                </a:solidFill>
              </a:rPr>
              <a:pPr eaLnBrk="1" fontAlgn="base" hangingPunct="1">
                <a:spcBef>
                  <a:spcPct val="0"/>
                </a:spcBef>
                <a:spcAft>
                  <a:spcPct val="0"/>
                </a:spcAft>
              </a:pPr>
              <a:t>16</a:t>
            </a:fld>
            <a:endParaRPr lang="en-US" altLang="zh-CN" sz="1400" dirty="0">
              <a:solidFill>
                <a:srgbClr val="000000"/>
              </a:solidFill>
            </a:endParaRPr>
          </a:p>
        </p:txBody>
      </p:sp>
    </p:spTree>
    <p:extLst>
      <p:ext uri="{BB962C8B-B14F-4D97-AF65-F5344CB8AC3E}">
        <p14:creationId xmlns:p14="http://schemas.microsoft.com/office/powerpoint/2010/main" val="27712375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fontAlgn="base">
              <a:spcBef>
                <a:spcPct val="0"/>
              </a:spcBef>
              <a:spcAft>
                <a:spcPct val="0"/>
              </a:spcAft>
            </a:pPr>
            <a:fld id="{6F7269B2-58C8-4799-A2B7-0F69939F9640}" type="slidenum">
              <a:rPr kumimoji="1" lang="zh-CN" altLang="en-US" sz="1400">
                <a:solidFill>
                  <a:srgbClr val="000000"/>
                </a:solidFill>
                <a:latin typeface="Times New Roman" pitchFamily="18" charset="0"/>
                <a:ea typeface="楷体_GB2312" pitchFamily="49" charset="-122"/>
              </a:rPr>
              <a:pPr fontAlgn="base">
                <a:spcBef>
                  <a:spcPct val="0"/>
                </a:spcBef>
                <a:spcAft>
                  <a:spcPct val="0"/>
                </a:spcAft>
              </a:pPr>
              <a:t>17</a:t>
            </a:fld>
            <a:endParaRPr kumimoji="1" lang="en-US" altLang="zh-CN" sz="1400" dirty="0">
              <a:solidFill>
                <a:srgbClr val="000000"/>
              </a:solidFill>
              <a:latin typeface="Times New Roman" pitchFamily="18" charset="0"/>
              <a:ea typeface="楷体_GB2312" pitchFamily="49" charset="-122"/>
            </a:endParaRPr>
          </a:p>
        </p:txBody>
      </p:sp>
      <p:sp>
        <p:nvSpPr>
          <p:cNvPr id="7" name="Rectangle 19" descr="Large confetti"/>
          <p:cNvSpPr txBox="1">
            <a:spLocks noChangeArrowheads="1"/>
          </p:cNvSpPr>
          <p:nvPr/>
        </p:nvSpPr>
        <p:spPr bwMode="auto">
          <a:xfrm>
            <a:off x="1763688" y="0"/>
            <a:ext cx="7380312" cy="7778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0" fontAlgn="base" hangingPunct="0">
              <a:spcBef>
                <a:spcPct val="0"/>
              </a:spcBef>
              <a:spcAft>
                <a:spcPct val="0"/>
              </a:spcAft>
              <a:defRPr sz="4400">
                <a:solidFill>
                  <a:schemeClr val="tx2"/>
                </a:solidFill>
                <a:latin typeface="Arial" charset="0"/>
                <a:ea typeface="宋体" pitchFamily="2" charset="-122"/>
              </a:defRPr>
            </a:lvl6pPr>
            <a:lvl7pPr marL="914400" algn="ctr" rtl="0" eaLnBrk="0" fontAlgn="base" hangingPunct="0">
              <a:spcBef>
                <a:spcPct val="0"/>
              </a:spcBef>
              <a:spcAft>
                <a:spcPct val="0"/>
              </a:spcAft>
              <a:defRPr sz="4400">
                <a:solidFill>
                  <a:schemeClr val="tx2"/>
                </a:solidFill>
                <a:latin typeface="Arial" charset="0"/>
                <a:ea typeface="宋体" pitchFamily="2" charset="-122"/>
              </a:defRPr>
            </a:lvl7pPr>
            <a:lvl8pPr marL="1371600" algn="ctr" rtl="0" eaLnBrk="0" fontAlgn="base" hangingPunct="0">
              <a:spcBef>
                <a:spcPct val="0"/>
              </a:spcBef>
              <a:spcAft>
                <a:spcPct val="0"/>
              </a:spcAft>
              <a:defRPr sz="4400">
                <a:solidFill>
                  <a:schemeClr val="tx2"/>
                </a:solidFill>
                <a:latin typeface="Arial" charset="0"/>
                <a:ea typeface="宋体" pitchFamily="2" charset="-122"/>
              </a:defRPr>
            </a:lvl8pPr>
            <a:lvl9pPr marL="1828800" algn="ctr" rtl="0" eaLnBrk="0" fontAlgn="base" hangingPunct="0">
              <a:spcBef>
                <a:spcPct val="0"/>
              </a:spcBef>
              <a:spcAft>
                <a:spcPct val="0"/>
              </a:spcAft>
              <a:defRPr sz="4400">
                <a:solidFill>
                  <a:schemeClr val="tx2"/>
                </a:solidFill>
                <a:latin typeface="Arial" charset="0"/>
                <a:ea typeface="宋体" pitchFamily="2" charset="-122"/>
              </a:defRPr>
            </a:lvl9pPr>
          </a:lstStyle>
          <a:p>
            <a:pPr algn="r"/>
            <a:r>
              <a:rPr lang="en-US" altLang="zh-CN" sz="2800" b="1" kern="0">
                <a:solidFill>
                  <a:srgbClr val="FF0000"/>
                </a:solidFill>
                <a:latin typeface="黑体" panose="02010609060101010101" pitchFamily="49" charset="-122"/>
                <a:ea typeface="黑体" panose="02010609060101010101" pitchFamily="49" charset="-122"/>
              </a:rPr>
              <a:t>    2.4 </a:t>
            </a:r>
            <a:r>
              <a:rPr lang="zh-CN" altLang="en-US" sz="2800" b="1" kern="0">
                <a:solidFill>
                  <a:srgbClr val="FF0000"/>
                </a:solidFill>
                <a:latin typeface="黑体" panose="02010609060101010101" pitchFamily="49" charset="-122"/>
                <a:ea typeface="黑体" panose="02010609060101010101" pitchFamily="49" charset="-122"/>
              </a:rPr>
              <a:t>起始点的跳变</a:t>
            </a:r>
            <a:r>
              <a:rPr lang="en-US" altLang="zh-CN" sz="2800" b="1" kern="0">
                <a:solidFill>
                  <a:srgbClr val="FF0000"/>
                </a:solidFill>
                <a:latin typeface="黑体" panose="02010609060101010101" pitchFamily="49" charset="-122"/>
                <a:ea typeface="黑体" panose="02010609060101010101" pitchFamily="49" charset="-122"/>
              </a:rPr>
              <a:t>-</a:t>
            </a:r>
            <a:r>
              <a:rPr lang="zh-CN" altLang="en-US" sz="2800" b="1" kern="0">
                <a:solidFill>
                  <a:srgbClr val="FF0000"/>
                </a:solidFill>
                <a:latin typeface="黑体" panose="02010609060101010101" pitchFamily="49" charset="-122"/>
                <a:ea typeface="黑体" panose="02010609060101010101" pitchFamily="49" charset="-122"/>
              </a:rPr>
              <a:t>从0</a:t>
            </a:r>
            <a:r>
              <a:rPr lang="zh-CN" altLang="en-US" sz="2800" b="1" kern="0" baseline="-25000">
                <a:solidFill>
                  <a:srgbClr val="FF0000"/>
                </a:solidFill>
                <a:latin typeface="黑体" panose="02010609060101010101" pitchFamily="49" charset="-122"/>
                <a:ea typeface="黑体" panose="02010609060101010101" pitchFamily="49" charset="-122"/>
              </a:rPr>
              <a:t>－</a:t>
            </a:r>
            <a:r>
              <a:rPr lang="zh-CN" altLang="en-US" sz="2800" b="1" kern="0">
                <a:solidFill>
                  <a:srgbClr val="FF0000"/>
                </a:solidFill>
                <a:latin typeface="黑体" panose="02010609060101010101" pitchFamily="49" charset="-122"/>
                <a:ea typeface="黑体" panose="02010609060101010101" pitchFamily="49" charset="-122"/>
              </a:rPr>
              <a:t>到0</a:t>
            </a:r>
            <a:r>
              <a:rPr lang="zh-CN" altLang="en-US" sz="2800" b="1" kern="0" baseline="-25000">
                <a:solidFill>
                  <a:srgbClr val="FF0000"/>
                </a:solidFill>
                <a:latin typeface="黑体" panose="02010609060101010101" pitchFamily="49" charset="-122"/>
                <a:ea typeface="黑体" panose="02010609060101010101" pitchFamily="49" charset="-122"/>
              </a:rPr>
              <a:t>＋</a:t>
            </a:r>
            <a:r>
              <a:rPr lang="zh-CN" altLang="en-US" sz="2800" b="1" kern="0">
                <a:solidFill>
                  <a:srgbClr val="FF0000"/>
                </a:solidFill>
                <a:latin typeface="黑体" panose="02010609060101010101" pitchFamily="49" charset="-122"/>
                <a:ea typeface="黑体" panose="02010609060101010101" pitchFamily="49" charset="-122"/>
              </a:rPr>
              <a:t>状态的转换</a:t>
            </a:r>
            <a:endParaRPr lang="zh-CN" altLang="en-US" sz="2800" b="1" kern="0" dirty="0">
              <a:solidFill>
                <a:srgbClr val="FF0000"/>
              </a:solidFill>
              <a:latin typeface="黑体" panose="02010609060101010101" pitchFamily="49" charset="-122"/>
              <a:ea typeface="黑体" panose="02010609060101010101" pitchFamily="49" charset="-122"/>
            </a:endParaRPr>
          </a:p>
        </p:txBody>
      </p:sp>
      <p:sp>
        <p:nvSpPr>
          <p:cNvPr id="8" name="Rectangle 2"/>
          <p:cNvSpPr txBox="1">
            <a:spLocks noChangeArrowheads="1"/>
          </p:cNvSpPr>
          <p:nvPr/>
        </p:nvSpPr>
        <p:spPr bwMode="auto">
          <a:xfrm>
            <a:off x="0" y="620688"/>
            <a:ext cx="9144000" cy="2664296"/>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buFontTx/>
              <a:buNone/>
            </a:pPr>
            <a:r>
              <a:rPr lang="en-US" altLang="zh-CN" sz="2400" b="1" kern="0" dirty="0">
                <a:solidFill>
                  <a:srgbClr val="0000FF"/>
                </a:solidFill>
                <a:latin typeface="黑体" panose="02010609060101010101" pitchFamily="49" charset="-122"/>
                <a:ea typeface="黑体" panose="02010609060101010101" pitchFamily="49" charset="-122"/>
              </a:rPr>
              <a:t>2</a:t>
            </a:r>
            <a:r>
              <a:rPr lang="zh-CN" altLang="en-US" sz="2400" b="1" kern="0" dirty="0">
                <a:solidFill>
                  <a:srgbClr val="0000FF"/>
                </a:solidFill>
                <a:latin typeface="黑体" panose="02010609060101010101" pitchFamily="49" charset="-122"/>
                <a:ea typeface="黑体" panose="02010609060101010101" pitchFamily="49" charset="-122"/>
              </a:rPr>
              <a:t>、冲激函数匹配法</a:t>
            </a:r>
          </a:p>
          <a:p>
            <a:pPr>
              <a:buFontTx/>
              <a:buNone/>
            </a:pPr>
            <a:r>
              <a:rPr lang="zh-CN" altLang="en-US" sz="2400" b="1" kern="0" dirty="0">
                <a:solidFill>
                  <a:srgbClr val="FF3300"/>
                </a:solidFill>
                <a:latin typeface="黑体" panose="02010609060101010101" pitchFamily="49" charset="-122"/>
                <a:ea typeface="黑体" panose="02010609060101010101" pitchFamily="49" charset="-122"/>
              </a:rPr>
              <a:t>目的：</a:t>
            </a:r>
            <a:r>
              <a:rPr lang="zh-CN" altLang="en-US" sz="2400" b="1" kern="0" dirty="0">
                <a:solidFill>
                  <a:srgbClr val="000000"/>
                </a:solidFill>
                <a:latin typeface="黑体" panose="02010609060101010101" pitchFamily="49" charset="-122"/>
                <a:ea typeface="黑体" panose="02010609060101010101" pitchFamily="49" charset="-122"/>
              </a:rPr>
              <a:t>用来求解初始值，求（</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＋）和（</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－）时刻值的关系。</a:t>
            </a:r>
          </a:p>
          <a:p>
            <a:pPr>
              <a:buFontTx/>
              <a:buNone/>
            </a:pPr>
            <a:r>
              <a:rPr lang="zh-CN" altLang="en-US" sz="2400" b="1" kern="0" dirty="0">
                <a:solidFill>
                  <a:srgbClr val="FF0000"/>
                </a:solidFill>
                <a:latin typeface="黑体" panose="02010609060101010101" pitchFamily="49" charset="-122"/>
                <a:ea typeface="黑体" panose="02010609060101010101" pitchFamily="49" charset="-122"/>
              </a:rPr>
              <a:t>应用条件：</a:t>
            </a:r>
            <a:r>
              <a:rPr lang="zh-CN" altLang="en-US" sz="2400" b="1" kern="0" dirty="0">
                <a:solidFill>
                  <a:srgbClr val="000000"/>
                </a:solidFill>
                <a:latin typeface="黑体" panose="02010609060101010101" pitchFamily="49" charset="-122"/>
                <a:ea typeface="黑体" panose="02010609060101010101" pitchFamily="49" charset="-122"/>
              </a:rPr>
              <a:t>如果微分方程右边包含</a:t>
            </a:r>
            <a:r>
              <a:rPr lang="el-GR" altLang="zh-CN" sz="2400" b="1" kern="0" dirty="0">
                <a:solidFill>
                  <a:srgbClr val="000000"/>
                </a:solidFill>
                <a:latin typeface="黑体" panose="02010609060101010101" pitchFamily="49" charset="-122"/>
                <a:ea typeface="黑体" panose="02010609060101010101" pitchFamily="49" charset="-122"/>
              </a:rPr>
              <a:t>δ</a:t>
            </a:r>
            <a:r>
              <a:rPr lang="zh-CN" altLang="en-US" sz="2400" b="1" kern="0" dirty="0">
                <a:solidFill>
                  <a:srgbClr val="000000"/>
                </a:solidFill>
                <a:latin typeface="黑体" panose="02010609060101010101" pitchFamily="49" charset="-122"/>
                <a:ea typeface="黑体" panose="02010609060101010101" pitchFamily="49" charset="-122"/>
              </a:rPr>
              <a:t>（</a:t>
            </a:r>
            <a:r>
              <a:rPr lang="en-US" altLang="zh-CN" sz="2400" b="1" kern="0" dirty="0">
                <a:solidFill>
                  <a:srgbClr val="000000"/>
                </a:solidFill>
                <a:latin typeface="黑体" panose="02010609060101010101" pitchFamily="49" charset="-122"/>
                <a:ea typeface="黑体" panose="02010609060101010101" pitchFamily="49" charset="-122"/>
              </a:rPr>
              <a:t>t</a:t>
            </a:r>
            <a:r>
              <a:rPr lang="zh-CN" altLang="en-US" sz="2400" b="1" kern="0" dirty="0">
                <a:solidFill>
                  <a:srgbClr val="000000"/>
                </a:solidFill>
                <a:latin typeface="黑体" panose="02010609060101010101" pitchFamily="49" charset="-122"/>
                <a:ea typeface="黑体" panose="02010609060101010101" pitchFamily="49" charset="-122"/>
              </a:rPr>
              <a:t>）及其各阶导数，那么   </a:t>
            </a:r>
            <a:endParaRPr lang="en-US" altLang="zh-CN" sz="2400" b="1" kern="0" dirty="0">
              <a:solidFill>
                <a:srgbClr val="000000"/>
              </a:solidFill>
              <a:latin typeface="黑体" panose="02010609060101010101" pitchFamily="49" charset="-122"/>
              <a:ea typeface="黑体" panose="02010609060101010101" pitchFamily="49" charset="-122"/>
            </a:endParaRPr>
          </a:p>
          <a:p>
            <a:pPr>
              <a:buFontTx/>
              <a:buNone/>
            </a:pPr>
            <a:r>
              <a:rPr lang="en-US" altLang="zh-CN" sz="2400" b="1" kern="0" dirty="0">
                <a:solidFill>
                  <a:srgbClr val="000000"/>
                </a:solidFill>
                <a:latin typeface="黑体" panose="02010609060101010101" pitchFamily="49" charset="-122"/>
                <a:ea typeface="黑体" panose="02010609060101010101" pitchFamily="49" charset="-122"/>
              </a:rPr>
              <a:t>     </a:t>
            </a:r>
            <a:r>
              <a:rPr lang="zh-CN" altLang="en-US" sz="2400" b="1" kern="0" dirty="0">
                <a:solidFill>
                  <a:srgbClr val="000000"/>
                </a:solidFill>
                <a:latin typeface="黑体" panose="02010609060101010101" pitchFamily="49" charset="-122"/>
                <a:ea typeface="黑体" panose="02010609060101010101" pitchFamily="49" charset="-122"/>
              </a:rPr>
              <a:t>（</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＋）时刻的值不一定等于（</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－）时刻的值。</a:t>
            </a:r>
            <a:endParaRPr lang="en-US" altLang="zh-CN" sz="2400" b="1" kern="0" dirty="0">
              <a:solidFill>
                <a:srgbClr val="000000"/>
              </a:solidFill>
              <a:latin typeface="黑体" panose="02010609060101010101" pitchFamily="49" charset="-122"/>
              <a:ea typeface="黑体" panose="02010609060101010101" pitchFamily="49" charset="-122"/>
            </a:endParaRPr>
          </a:p>
          <a:p>
            <a:pPr>
              <a:buFontTx/>
              <a:buNone/>
            </a:pPr>
            <a:r>
              <a:rPr lang="zh-CN" altLang="en-US" sz="2400" b="1" kern="0" dirty="0">
                <a:solidFill>
                  <a:srgbClr val="FF0000"/>
                </a:solidFill>
                <a:latin typeface="黑体" panose="02010609060101010101" pitchFamily="49" charset="-122"/>
                <a:ea typeface="黑体" panose="02010609060101010101" pitchFamily="49" charset="-122"/>
              </a:rPr>
              <a:t>原理：</a:t>
            </a:r>
            <a:r>
              <a:rPr lang="zh-CN" altLang="en-US" sz="2400" b="1" kern="0" dirty="0">
                <a:solidFill>
                  <a:srgbClr val="000000"/>
                </a:solidFill>
                <a:latin typeface="黑体" panose="02010609060101010101" pitchFamily="49" charset="-122"/>
                <a:ea typeface="黑体" panose="02010609060101010101" pitchFamily="49" charset="-122"/>
              </a:rPr>
              <a:t>利用</a:t>
            </a:r>
            <a:r>
              <a:rPr lang="en-US" altLang="zh-CN" sz="2400" b="1" kern="0" dirty="0">
                <a:solidFill>
                  <a:srgbClr val="000000"/>
                </a:solidFill>
                <a:latin typeface="黑体" panose="02010609060101010101" pitchFamily="49" charset="-122"/>
                <a:ea typeface="黑体" panose="02010609060101010101" pitchFamily="49" charset="-122"/>
              </a:rPr>
              <a:t>t</a:t>
            </a:r>
            <a:r>
              <a:rPr lang="zh-CN" altLang="en-US" sz="2400" b="1" kern="0" dirty="0">
                <a:solidFill>
                  <a:srgbClr val="000000"/>
                </a:solidFill>
                <a:latin typeface="黑体" panose="02010609060101010101" pitchFamily="49" charset="-122"/>
                <a:ea typeface="黑体" panose="02010609060101010101" pitchFamily="49" charset="-122"/>
              </a:rPr>
              <a:t>＝</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时刻方程两边的</a:t>
            </a:r>
            <a:r>
              <a:rPr lang="el-GR" altLang="zh-CN" sz="2400" b="1" kern="0" dirty="0">
                <a:solidFill>
                  <a:srgbClr val="000000"/>
                </a:solidFill>
                <a:latin typeface="黑体" panose="02010609060101010101" pitchFamily="49" charset="-122"/>
                <a:ea typeface="黑体" panose="02010609060101010101" pitchFamily="49" charset="-122"/>
              </a:rPr>
              <a:t>δ</a:t>
            </a:r>
            <a:r>
              <a:rPr lang="zh-CN" altLang="en-US" sz="2400" b="1" kern="0" dirty="0">
                <a:solidFill>
                  <a:srgbClr val="000000"/>
                </a:solidFill>
                <a:latin typeface="黑体" panose="02010609060101010101" pitchFamily="49" charset="-122"/>
                <a:ea typeface="黑体" panose="02010609060101010101" pitchFamily="49" charset="-122"/>
              </a:rPr>
              <a:t>（</a:t>
            </a:r>
            <a:r>
              <a:rPr lang="en-US" altLang="zh-CN" sz="2400" b="1" kern="0" dirty="0">
                <a:solidFill>
                  <a:srgbClr val="000000"/>
                </a:solidFill>
                <a:latin typeface="黑体" panose="02010609060101010101" pitchFamily="49" charset="-122"/>
                <a:ea typeface="黑体" panose="02010609060101010101" pitchFamily="49" charset="-122"/>
              </a:rPr>
              <a:t>t</a:t>
            </a:r>
            <a:r>
              <a:rPr lang="zh-CN" altLang="en-US" sz="2400" b="1" kern="0" dirty="0">
                <a:solidFill>
                  <a:srgbClr val="000000"/>
                </a:solidFill>
                <a:latin typeface="黑体" panose="02010609060101010101" pitchFamily="49" charset="-122"/>
                <a:ea typeface="黑体" panose="02010609060101010101" pitchFamily="49" charset="-122"/>
              </a:rPr>
              <a:t>）及各阶导数应该平衡的原</a:t>
            </a:r>
            <a:endParaRPr lang="en-US" altLang="zh-CN" sz="2400" b="1" kern="0" dirty="0">
              <a:solidFill>
                <a:srgbClr val="000000"/>
              </a:solidFill>
              <a:latin typeface="黑体" panose="02010609060101010101" pitchFamily="49" charset="-122"/>
              <a:ea typeface="黑体" panose="02010609060101010101" pitchFamily="49" charset="-122"/>
            </a:endParaRPr>
          </a:p>
          <a:p>
            <a:pPr>
              <a:buFontTx/>
              <a:buNone/>
            </a:pPr>
            <a:r>
              <a:rPr lang="en-US" altLang="zh-CN" sz="2400" b="1" kern="0" dirty="0">
                <a:solidFill>
                  <a:srgbClr val="000000"/>
                </a:solidFill>
                <a:latin typeface="黑体" panose="02010609060101010101" pitchFamily="49" charset="-122"/>
                <a:ea typeface="黑体" panose="02010609060101010101" pitchFamily="49" charset="-122"/>
              </a:rPr>
              <a:t>      </a:t>
            </a:r>
            <a:r>
              <a:rPr lang="zh-CN" altLang="en-US" sz="2400" b="1" kern="0" dirty="0">
                <a:solidFill>
                  <a:srgbClr val="000000"/>
                </a:solidFill>
                <a:latin typeface="黑体" panose="02010609060101010101" pitchFamily="49" charset="-122"/>
                <a:ea typeface="黑体" panose="02010609060101010101" pitchFamily="49" charset="-122"/>
              </a:rPr>
              <a:t>理来求解（</a:t>
            </a:r>
            <a:r>
              <a:rPr lang="en-US" altLang="zh-CN" sz="2400" b="1" kern="0" dirty="0">
                <a:solidFill>
                  <a:srgbClr val="000000"/>
                </a:solidFill>
                <a:latin typeface="黑体" panose="02010609060101010101" pitchFamily="49" charset="-122"/>
                <a:ea typeface="黑体" panose="02010609060101010101" pitchFamily="49" charset="-122"/>
              </a:rPr>
              <a:t>0</a:t>
            </a:r>
            <a:r>
              <a:rPr lang="zh-CN" altLang="en-US" sz="2400" b="1" kern="0" dirty="0">
                <a:solidFill>
                  <a:srgbClr val="000000"/>
                </a:solidFill>
                <a:latin typeface="黑体" panose="02010609060101010101" pitchFamily="49" charset="-122"/>
                <a:ea typeface="黑体" panose="02010609060101010101" pitchFamily="49" charset="-122"/>
              </a:rPr>
              <a:t>＋）</a:t>
            </a:r>
            <a:endParaRPr lang="zh-CN" altLang="el-GR" sz="2400" b="1" kern="0" dirty="0">
              <a:solidFill>
                <a:srgbClr val="000000"/>
              </a:solidFill>
              <a:latin typeface="黑体" panose="02010609060101010101" pitchFamily="49" charset="-122"/>
              <a:ea typeface="黑体" panose="02010609060101010101" pitchFamily="49" charset="-122"/>
            </a:endParaRPr>
          </a:p>
        </p:txBody>
      </p:sp>
      <p:graphicFrame>
        <p:nvGraphicFramePr>
          <p:cNvPr id="2" name="对象 1"/>
          <p:cNvGraphicFramePr>
            <a:graphicFrameLocks noGrp="1" noChangeAspect="1"/>
          </p:cNvGraphicFramePr>
          <p:nvPr/>
        </p:nvGraphicFramePr>
        <p:xfrm>
          <a:off x="0" y="3284984"/>
          <a:ext cx="9144000" cy="539750"/>
        </p:xfrm>
        <a:graphic>
          <a:graphicData uri="http://schemas.openxmlformats.org/presentationml/2006/ole">
            <mc:AlternateContent xmlns:mc="http://schemas.openxmlformats.org/markup-compatibility/2006">
              <mc:Choice xmlns:v="urn:schemas-microsoft-com:vml" Requires="v">
                <p:oleObj name="公式" r:id="rId2" imgW="4127500" imgH="241300" progId="Equation.3">
                  <p:embed/>
                </p:oleObj>
              </mc:Choice>
              <mc:Fallback>
                <p:oleObj name="公式" r:id="rId2" imgW="4127500" imgH="241300" progId="Equation.3">
                  <p:embed/>
                  <p:pic>
                    <p:nvPicPr>
                      <p:cNvPr id="2" name="对象 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84984"/>
                        <a:ext cx="9144000" cy="539750"/>
                      </a:xfrm>
                      <a:prstGeom prst="rect">
                        <a:avLst/>
                      </a:prstGeom>
                      <a:solidFill>
                        <a:srgbClr val="FFFF99"/>
                      </a:solidFill>
                    </p:spPr>
                  </p:pic>
                </p:oleObj>
              </mc:Fallback>
            </mc:AlternateContent>
          </a:graphicData>
        </a:graphic>
      </p:graphicFrame>
      <p:sp>
        <p:nvSpPr>
          <p:cNvPr id="11" name="Text Box 10"/>
          <p:cNvSpPr txBox="1">
            <a:spLocks noChangeArrowheads="1"/>
          </p:cNvSpPr>
          <p:nvPr/>
        </p:nvSpPr>
        <p:spPr bwMode="auto">
          <a:xfrm>
            <a:off x="114801" y="4348546"/>
            <a:ext cx="3621926" cy="209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fontAlgn="base">
              <a:lnSpc>
                <a:spcPct val="105000"/>
              </a:lnSpc>
              <a:spcBef>
                <a:spcPct val="0"/>
              </a:spcBef>
              <a:spcAft>
                <a:spcPct val="0"/>
              </a:spcAft>
            </a:pPr>
            <a:r>
              <a:rPr kumimoji="1" lang="zh-CN" altLang="en-US" sz="2400" b="1" dirty="0">
                <a:solidFill>
                  <a:srgbClr val="000000"/>
                </a:solidFill>
                <a:latin typeface="黑体" pitchFamily="2" charset="-122"/>
                <a:ea typeface="楷体_GB2312" pitchFamily="49" charset="-122"/>
              </a:rPr>
              <a:t>将</a:t>
            </a:r>
            <a:r>
              <a:rPr kumimoji="1" lang="en-US" altLang="zh-CN" sz="2400" b="1" dirty="0">
                <a:solidFill>
                  <a:srgbClr val="000000"/>
                </a:solidFill>
                <a:latin typeface="黑体" pitchFamily="2" charset="-122"/>
                <a:ea typeface="楷体_GB2312" pitchFamily="49" charset="-122"/>
              </a:rPr>
              <a:t>y(t)</a:t>
            </a:r>
            <a:r>
              <a:rPr kumimoji="1" lang="zh-CN" altLang="en-US" sz="2400" b="1" dirty="0">
                <a:solidFill>
                  <a:srgbClr val="000000"/>
                </a:solidFill>
                <a:latin typeface="黑体" pitchFamily="2" charset="-122"/>
                <a:ea typeface="楷体_GB2312" pitchFamily="49" charset="-122"/>
              </a:rPr>
              <a:t>及其各阶导数带入原方程，求出</a:t>
            </a:r>
            <a:r>
              <a:rPr kumimoji="1" lang="en-US" altLang="zh-CN" sz="2400" b="1" dirty="0">
                <a:solidFill>
                  <a:srgbClr val="000000"/>
                </a:solidFill>
                <a:latin typeface="黑体" pitchFamily="2" charset="-122"/>
                <a:ea typeface="楷体_GB2312" pitchFamily="49" charset="-122"/>
              </a:rPr>
              <a:t>C</a:t>
            </a:r>
            <a:r>
              <a:rPr kumimoji="1" lang="en-US" altLang="zh-CN" sz="1400" b="1" dirty="0">
                <a:solidFill>
                  <a:srgbClr val="000000"/>
                </a:solidFill>
                <a:latin typeface="黑体" pitchFamily="2" charset="-122"/>
                <a:ea typeface="楷体_GB2312" pitchFamily="49" charset="-122"/>
              </a:rPr>
              <a:t>0</a:t>
            </a:r>
            <a:r>
              <a:rPr kumimoji="1" lang="en-US" altLang="zh-CN" sz="2400" b="1" dirty="0">
                <a:solidFill>
                  <a:srgbClr val="000000"/>
                </a:solidFill>
                <a:latin typeface="Times New Roman"/>
                <a:ea typeface="楷体_GB2312" pitchFamily="49" charset="-122"/>
              </a:rPr>
              <a:t>…</a:t>
            </a:r>
            <a:r>
              <a:rPr kumimoji="1" lang="en-US" altLang="zh-CN" sz="2400" b="1" dirty="0">
                <a:solidFill>
                  <a:srgbClr val="000000"/>
                </a:solidFill>
                <a:latin typeface="黑体" pitchFamily="2" charset="-122"/>
                <a:ea typeface="楷体_GB2312" pitchFamily="49" charset="-122"/>
              </a:rPr>
              <a:t>.C</a:t>
            </a:r>
            <a:r>
              <a:rPr kumimoji="1" lang="en-US" altLang="zh-CN" sz="1400" b="1" dirty="0">
                <a:solidFill>
                  <a:srgbClr val="000000"/>
                </a:solidFill>
                <a:latin typeface="黑体" pitchFamily="2" charset="-122"/>
                <a:ea typeface="楷体_GB2312" pitchFamily="49" charset="-122"/>
              </a:rPr>
              <a:t>m </a:t>
            </a:r>
            <a:r>
              <a:rPr kumimoji="1" lang="en-US" altLang="zh-CN" sz="2800" b="1" dirty="0">
                <a:solidFill>
                  <a:srgbClr val="000000"/>
                </a:solidFill>
                <a:latin typeface="黑体" pitchFamily="2" charset="-122"/>
                <a:ea typeface="楷体_GB2312" pitchFamily="49" charset="-122"/>
              </a:rPr>
              <a:t>;</a:t>
            </a:r>
            <a:endParaRPr kumimoji="1" lang="en-US" altLang="zh-CN" sz="1400" b="1" dirty="0">
              <a:solidFill>
                <a:srgbClr val="000000"/>
              </a:solidFill>
              <a:latin typeface="黑体" pitchFamily="2" charset="-122"/>
              <a:ea typeface="楷体_GB2312" pitchFamily="49" charset="-122"/>
            </a:endParaRPr>
          </a:p>
          <a:p>
            <a:pPr fontAlgn="base">
              <a:lnSpc>
                <a:spcPct val="105000"/>
              </a:lnSpc>
              <a:spcBef>
                <a:spcPct val="0"/>
              </a:spcBef>
              <a:spcAft>
                <a:spcPct val="0"/>
              </a:spcAft>
            </a:pPr>
            <a:r>
              <a:rPr kumimoji="1" lang="zh-CN" altLang="en-US" sz="2400" b="1" dirty="0">
                <a:solidFill>
                  <a:srgbClr val="000000"/>
                </a:solidFill>
                <a:latin typeface="黑体" pitchFamily="2" charset="-122"/>
                <a:ea typeface="楷体_GB2312" pitchFamily="49" charset="-122"/>
              </a:rPr>
              <a:t>对</a:t>
            </a:r>
            <a:r>
              <a:rPr kumimoji="1" lang="en-US" altLang="zh-CN" sz="2400" b="1" dirty="0">
                <a:solidFill>
                  <a:srgbClr val="000000"/>
                </a:solidFill>
                <a:latin typeface="黑体" pitchFamily="2" charset="-122"/>
                <a:ea typeface="楷体_GB2312" pitchFamily="49" charset="-122"/>
              </a:rPr>
              <a:t>y(t)</a:t>
            </a:r>
            <a:r>
              <a:rPr kumimoji="1" lang="zh-CN" altLang="en-US" sz="2400" b="1" dirty="0">
                <a:solidFill>
                  <a:srgbClr val="000000"/>
                </a:solidFill>
                <a:latin typeface="黑体" pitchFamily="2" charset="-122"/>
                <a:ea typeface="楷体_GB2312" pitchFamily="49" charset="-122"/>
              </a:rPr>
              <a:t>及各阶导数求（</a:t>
            </a:r>
            <a:r>
              <a:rPr kumimoji="1" lang="en-US" altLang="zh-CN" sz="2400" b="1" dirty="0">
                <a:solidFill>
                  <a:srgbClr val="000000"/>
                </a:solidFill>
                <a:latin typeface="黑体" pitchFamily="2" charset="-122"/>
                <a:ea typeface="楷体_GB2312" pitchFamily="49" charset="-122"/>
              </a:rPr>
              <a:t>0</a:t>
            </a:r>
            <a:r>
              <a:rPr kumimoji="1" lang="zh-CN" altLang="en-US" sz="2400" b="1" dirty="0">
                <a:solidFill>
                  <a:srgbClr val="000000"/>
                </a:solidFill>
                <a:latin typeface="黑体" pitchFamily="2" charset="-122"/>
                <a:ea typeface="楷体_GB2312" pitchFamily="49" charset="-122"/>
              </a:rPr>
              <a:t>－，</a:t>
            </a:r>
            <a:r>
              <a:rPr kumimoji="1" lang="en-US" altLang="zh-CN" sz="2400" b="1" dirty="0">
                <a:solidFill>
                  <a:srgbClr val="000000"/>
                </a:solidFill>
                <a:latin typeface="黑体" pitchFamily="2" charset="-122"/>
                <a:ea typeface="楷体_GB2312" pitchFamily="49" charset="-122"/>
              </a:rPr>
              <a:t>0</a:t>
            </a:r>
            <a:r>
              <a:rPr kumimoji="1" lang="zh-CN" altLang="en-US" sz="2400" b="1" dirty="0">
                <a:solidFill>
                  <a:srgbClr val="000000"/>
                </a:solidFill>
                <a:latin typeface="黑体" pitchFamily="2" charset="-122"/>
                <a:ea typeface="楷体_GB2312" pitchFamily="49" charset="-122"/>
              </a:rPr>
              <a:t>＋）的积分，求</a:t>
            </a:r>
            <a:r>
              <a:rPr kumimoji="1" lang="en-US" altLang="zh-CN" sz="2400" b="1" dirty="0">
                <a:solidFill>
                  <a:srgbClr val="000000"/>
                </a:solidFill>
                <a:latin typeface="黑体" pitchFamily="2" charset="-122"/>
                <a:ea typeface="楷体_GB2312" pitchFamily="49" charset="-122"/>
              </a:rPr>
              <a:t>y</a:t>
            </a:r>
            <a:r>
              <a:rPr kumimoji="1" lang="en-US" altLang="zh-CN" sz="2400" b="1" baseline="30000" dirty="0">
                <a:solidFill>
                  <a:srgbClr val="000000"/>
                </a:solidFill>
                <a:latin typeface="黑体" pitchFamily="2" charset="-122"/>
                <a:ea typeface="楷体_GB2312" pitchFamily="49" charset="-122"/>
              </a:rPr>
              <a:t>(</a:t>
            </a:r>
            <a:r>
              <a:rPr kumimoji="1" lang="en-US" altLang="zh-CN" sz="2400" b="1" baseline="30000" dirty="0" err="1">
                <a:solidFill>
                  <a:srgbClr val="000000"/>
                </a:solidFill>
                <a:latin typeface="黑体" pitchFamily="2" charset="-122"/>
                <a:ea typeface="楷体_GB2312" pitchFamily="49" charset="-122"/>
              </a:rPr>
              <a:t>i</a:t>
            </a:r>
            <a:r>
              <a:rPr kumimoji="1" lang="en-US" altLang="zh-CN" sz="2400" b="1" baseline="30000" dirty="0">
                <a:solidFill>
                  <a:srgbClr val="000000"/>
                </a:solidFill>
                <a:latin typeface="黑体" pitchFamily="2" charset="-122"/>
                <a:ea typeface="楷体_GB2312" pitchFamily="49" charset="-122"/>
              </a:rPr>
              <a:t>)</a:t>
            </a:r>
            <a:r>
              <a:rPr kumimoji="1" lang="en-US" altLang="zh-CN" sz="2400" b="1" dirty="0">
                <a:solidFill>
                  <a:srgbClr val="000000"/>
                </a:solidFill>
                <a:latin typeface="黑体" pitchFamily="2" charset="-122"/>
                <a:ea typeface="楷体_GB2312" pitchFamily="49" charset="-122"/>
              </a:rPr>
              <a:t>(0+).</a:t>
            </a:r>
          </a:p>
        </p:txBody>
      </p:sp>
      <p:graphicFrame>
        <p:nvGraphicFramePr>
          <p:cNvPr id="12" name="对象 11"/>
          <p:cNvGraphicFramePr>
            <a:graphicFrameLocks noGrp="1" noChangeAspect="1"/>
          </p:cNvGraphicFramePr>
          <p:nvPr/>
        </p:nvGraphicFramePr>
        <p:xfrm>
          <a:off x="3923929" y="3905674"/>
          <a:ext cx="4608512" cy="2952931"/>
        </p:xfrm>
        <a:graphic>
          <a:graphicData uri="http://schemas.openxmlformats.org/presentationml/2006/ole">
            <mc:AlternateContent xmlns:mc="http://schemas.openxmlformats.org/markup-compatibility/2006">
              <mc:Choice xmlns:v="urn:schemas-microsoft-com:vml" Requires="v">
                <p:oleObj name="Equation" r:id="rId4" imgW="2616200" imgH="1676400" progId="Equation.DSMT4">
                  <p:embed/>
                </p:oleObj>
              </mc:Choice>
              <mc:Fallback>
                <p:oleObj name="Equation" r:id="rId4" imgW="2616200" imgH="1676400" progId="Equation.DSMT4">
                  <p:embed/>
                  <p:pic>
                    <p:nvPicPr>
                      <p:cNvPr id="12" name="对象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9" y="3905674"/>
                        <a:ext cx="4608512" cy="2952931"/>
                      </a:xfrm>
                      <a:prstGeom prst="rect">
                        <a:avLst/>
                      </a:prstGeom>
                      <a:noFill/>
                      <a:ln w="28575">
                        <a:solidFill>
                          <a:srgbClr val="00B050"/>
                        </a:solidFill>
                        <a:miter lim="800000"/>
                        <a:headEnd/>
                        <a:tailEnd/>
                      </a:ln>
                    </p:spPr>
                  </p:pic>
                </p:oleObj>
              </mc:Fallback>
            </mc:AlternateContent>
          </a:graphicData>
        </a:graphic>
      </p:graphicFrame>
    </p:spTree>
    <p:extLst>
      <p:ext uri="{BB962C8B-B14F-4D97-AF65-F5344CB8AC3E}">
        <p14:creationId xmlns:p14="http://schemas.microsoft.com/office/powerpoint/2010/main" val="32954992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5351" name="Object 2"/>
          <p:cNvGraphicFramePr>
            <a:graphicFrameLocks noChangeAspect="1"/>
          </p:cNvGraphicFramePr>
          <p:nvPr/>
        </p:nvGraphicFramePr>
        <p:xfrm>
          <a:off x="679450" y="1122365"/>
          <a:ext cx="2444750" cy="960437"/>
        </p:xfrm>
        <a:graphic>
          <a:graphicData uri="http://schemas.openxmlformats.org/presentationml/2006/ole">
            <mc:AlternateContent xmlns:mc="http://schemas.openxmlformats.org/markup-compatibility/2006">
              <mc:Choice xmlns:v="urn:schemas-microsoft-com:vml" Requires="v">
                <p:oleObj name="公式" r:id="rId2" imgW="1473120" imgH="559800" progId="">
                  <p:embed/>
                </p:oleObj>
              </mc:Choice>
              <mc:Fallback>
                <p:oleObj name="公式" r:id="rId2" imgW="1473120" imgH="559800" progId="">
                  <p:embed/>
                  <p:pic>
                    <p:nvPicPr>
                      <p:cNvPr id="5535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122365"/>
                        <a:ext cx="2444750" cy="9604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9"/>
          <p:cNvGrpSpPr>
            <a:grpSpLocks/>
          </p:cNvGrpSpPr>
          <p:nvPr/>
        </p:nvGrpSpPr>
        <p:grpSpPr bwMode="auto">
          <a:xfrm>
            <a:off x="3825875" y="1204915"/>
            <a:ext cx="4197350" cy="517525"/>
            <a:chOff x="2880" y="1248"/>
            <a:chExt cx="2644" cy="326"/>
          </a:xfrm>
        </p:grpSpPr>
        <p:graphicFrame>
          <p:nvGraphicFramePr>
            <p:cNvPr id="13329" name="Object 3"/>
            <p:cNvGraphicFramePr>
              <a:graphicFrameLocks noChangeAspect="1"/>
            </p:cNvGraphicFramePr>
            <p:nvPr/>
          </p:nvGraphicFramePr>
          <p:xfrm>
            <a:off x="2880" y="1284"/>
            <a:ext cx="191" cy="290"/>
          </p:xfrm>
          <a:graphic>
            <a:graphicData uri="http://schemas.openxmlformats.org/presentationml/2006/ole">
              <mc:AlternateContent xmlns:mc="http://schemas.openxmlformats.org/markup-compatibility/2006">
                <mc:Choice xmlns:v="urn:schemas-microsoft-com:vml" Requires="v">
                  <p:oleObj name="Equation" r:id="rId4" imgW="177840" imgH="279720" progId="">
                    <p:embed/>
                  </p:oleObj>
                </mc:Choice>
                <mc:Fallback>
                  <p:oleObj name="Equation" r:id="rId4" imgW="177840" imgH="279720" progId="">
                    <p:embed/>
                    <p:pic>
                      <p:nvPicPr>
                        <p:cNvPr id="1332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1284"/>
                          <a:ext cx="19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sp>
          <p:nvSpPr>
            <p:cNvPr id="13330" name="Text Box 10"/>
            <p:cNvSpPr txBox="1">
              <a:spLocks noChangeArrowheads="1"/>
            </p:cNvSpPr>
            <p:nvPr/>
          </p:nvSpPr>
          <p:spPr bwMode="auto">
            <a:xfrm>
              <a:off x="3026" y="127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ea typeface="黑体" panose="02010609060101010101" pitchFamily="49" charset="-122"/>
                </a:rPr>
                <a:t>为特征根</a:t>
              </a:r>
            </a:p>
          </p:txBody>
        </p:sp>
        <p:graphicFrame>
          <p:nvGraphicFramePr>
            <p:cNvPr id="13331" name="Object 4"/>
            <p:cNvGraphicFramePr>
              <a:graphicFrameLocks noChangeAspect="1"/>
            </p:cNvGraphicFramePr>
            <p:nvPr/>
          </p:nvGraphicFramePr>
          <p:xfrm>
            <a:off x="4064" y="1284"/>
            <a:ext cx="272" cy="290"/>
          </p:xfrm>
          <a:graphic>
            <a:graphicData uri="http://schemas.openxmlformats.org/presentationml/2006/ole">
              <mc:AlternateContent xmlns:mc="http://schemas.openxmlformats.org/markup-compatibility/2006">
                <mc:Choice xmlns:v="urn:schemas-microsoft-com:vml" Requires="v">
                  <p:oleObj name="公式" r:id="rId6" imgW="266760" imgH="279720" progId="">
                    <p:embed/>
                  </p:oleObj>
                </mc:Choice>
                <mc:Fallback>
                  <p:oleObj name="公式" r:id="rId6" imgW="266760" imgH="279720" progId="">
                    <p:embed/>
                    <p:pic>
                      <p:nvPicPr>
                        <p:cNvPr id="1333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 y="1284"/>
                          <a:ext cx="27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sp>
          <p:nvSpPr>
            <p:cNvPr id="13332" name="Text Box 12"/>
            <p:cNvSpPr txBox="1">
              <a:spLocks noChangeArrowheads="1"/>
            </p:cNvSpPr>
            <p:nvPr/>
          </p:nvSpPr>
          <p:spPr bwMode="auto">
            <a:xfrm>
              <a:off x="4250" y="1248"/>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ea typeface="黑体" panose="02010609060101010101" pitchFamily="49" charset="-122"/>
                </a:rPr>
                <a:t>由初始值确定</a:t>
              </a:r>
            </a:p>
          </p:txBody>
        </p:sp>
      </p:grpSp>
      <p:sp>
        <p:nvSpPr>
          <p:cNvPr id="13316" name="Rectangle 14"/>
          <p:cNvSpPr>
            <a:spLocks noChangeArrowheads="1"/>
          </p:cNvSpPr>
          <p:nvPr/>
        </p:nvSpPr>
        <p:spPr bwMode="auto">
          <a:xfrm>
            <a:off x="179388" y="2205038"/>
            <a:ext cx="7772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lang="zh-CN" altLang="en-US" sz="2800" b="1">
                <a:solidFill>
                  <a:srgbClr val="0033CC"/>
                </a:solidFill>
                <a:ea typeface="黑体" panose="02010609060101010101" pitchFamily="49" charset="-122"/>
              </a:rPr>
              <a:t>零状态响应的求法与求非齐次方程一样</a:t>
            </a:r>
          </a:p>
        </p:txBody>
      </p:sp>
      <p:graphicFrame>
        <p:nvGraphicFramePr>
          <p:cNvPr id="55352" name="Object 5"/>
          <p:cNvGraphicFramePr>
            <a:graphicFrameLocks noChangeAspect="1"/>
          </p:cNvGraphicFramePr>
          <p:nvPr/>
        </p:nvGraphicFramePr>
        <p:xfrm>
          <a:off x="1060450" y="2752725"/>
          <a:ext cx="6153150" cy="1011238"/>
        </p:xfrm>
        <a:graphic>
          <a:graphicData uri="http://schemas.openxmlformats.org/presentationml/2006/ole">
            <mc:AlternateContent xmlns:mc="http://schemas.openxmlformats.org/markup-compatibility/2006">
              <mc:Choice xmlns:v="urn:schemas-microsoft-com:vml" Requires="v">
                <p:oleObj name="Equation" r:id="rId8" imgW="3530520" imgH="585000" progId="Equation.DSMT4">
                  <p:embed/>
                </p:oleObj>
              </mc:Choice>
              <mc:Fallback>
                <p:oleObj name="Equation" r:id="rId8" imgW="3530520" imgH="585000" progId="Equation.DSMT4">
                  <p:embed/>
                  <p:pic>
                    <p:nvPicPr>
                      <p:cNvPr id="5535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0450" y="2752725"/>
                        <a:ext cx="6153150" cy="1011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6"/>
          <p:cNvGrpSpPr>
            <a:grpSpLocks/>
          </p:cNvGrpSpPr>
          <p:nvPr/>
        </p:nvGrpSpPr>
        <p:grpSpPr bwMode="auto">
          <a:xfrm>
            <a:off x="1755777" y="3860802"/>
            <a:ext cx="5256213" cy="492125"/>
            <a:chOff x="1256" y="3156"/>
            <a:chExt cx="3311" cy="310"/>
          </a:xfrm>
        </p:grpSpPr>
        <p:graphicFrame>
          <p:nvGraphicFramePr>
            <p:cNvPr id="13324" name="Object 6"/>
            <p:cNvGraphicFramePr>
              <a:graphicFrameLocks noChangeAspect="1"/>
            </p:cNvGraphicFramePr>
            <p:nvPr/>
          </p:nvGraphicFramePr>
          <p:xfrm>
            <a:off x="1256" y="3160"/>
            <a:ext cx="223" cy="306"/>
          </p:xfrm>
          <a:graphic>
            <a:graphicData uri="http://schemas.openxmlformats.org/presentationml/2006/ole">
              <mc:AlternateContent xmlns:mc="http://schemas.openxmlformats.org/markup-compatibility/2006">
                <mc:Choice xmlns:v="urn:schemas-microsoft-com:vml" Requires="v">
                  <p:oleObj name="公式" r:id="rId10" imgW="216000" imgH="292680" progId="">
                    <p:embed/>
                  </p:oleObj>
                </mc:Choice>
                <mc:Fallback>
                  <p:oleObj name="公式" r:id="rId10" imgW="216000" imgH="292680" progId="">
                    <p:embed/>
                    <p:pic>
                      <p:nvPicPr>
                        <p:cNvPr id="1332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6" y="3160"/>
                          <a:ext cx="22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sp>
          <p:nvSpPr>
            <p:cNvPr id="13325" name="Text Box 22"/>
            <p:cNvSpPr txBox="1">
              <a:spLocks noChangeArrowheads="1"/>
            </p:cNvSpPr>
            <p:nvPr/>
          </p:nvSpPr>
          <p:spPr bwMode="auto">
            <a:xfrm>
              <a:off x="1418" y="315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ea typeface="黑体" panose="02010609060101010101" pitchFamily="49" charset="-122"/>
                </a:rPr>
                <a:t>为特征根</a:t>
              </a:r>
            </a:p>
          </p:txBody>
        </p:sp>
        <p:grpSp>
          <p:nvGrpSpPr>
            <p:cNvPr id="13326" name="Group 25"/>
            <p:cNvGrpSpPr>
              <a:grpSpLocks/>
            </p:cNvGrpSpPr>
            <p:nvPr/>
          </p:nvGrpSpPr>
          <p:grpSpPr bwMode="auto">
            <a:xfrm>
              <a:off x="2424" y="3156"/>
              <a:ext cx="2143" cy="310"/>
              <a:chOff x="2424" y="3156"/>
              <a:chExt cx="2143" cy="310"/>
            </a:xfrm>
          </p:grpSpPr>
          <p:graphicFrame>
            <p:nvGraphicFramePr>
              <p:cNvPr id="13327" name="Object 7"/>
              <p:cNvGraphicFramePr>
                <a:graphicFrameLocks noChangeAspect="1"/>
              </p:cNvGraphicFramePr>
              <p:nvPr/>
            </p:nvGraphicFramePr>
            <p:xfrm>
              <a:off x="2424" y="3160"/>
              <a:ext cx="336" cy="306"/>
            </p:xfrm>
            <a:graphic>
              <a:graphicData uri="http://schemas.openxmlformats.org/presentationml/2006/ole">
                <mc:AlternateContent xmlns:mc="http://schemas.openxmlformats.org/markup-compatibility/2006">
                  <mc:Choice xmlns:v="urn:schemas-microsoft-com:vml" Requires="v">
                    <p:oleObj name="公式" r:id="rId12" imgW="330120" imgH="292680" progId="">
                      <p:embed/>
                    </p:oleObj>
                  </mc:Choice>
                  <mc:Fallback>
                    <p:oleObj name="公式" r:id="rId12" imgW="330120" imgH="292680" progId="">
                      <p:embed/>
                      <p:pic>
                        <p:nvPicPr>
                          <p:cNvPr id="13327"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4" y="3160"/>
                            <a:ext cx="33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sp>
            <p:nvSpPr>
              <p:cNvPr id="13328" name="Text Box 24"/>
              <p:cNvSpPr txBox="1">
                <a:spLocks noChangeArrowheads="1"/>
              </p:cNvSpPr>
              <p:nvPr/>
            </p:nvSpPr>
            <p:spPr bwMode="auto">
              <a:xfrm>
                <a:off x="2714" y="3156"/>
                <a:ext cx="18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ea typeface="黑体" panose="02010609060101010101" pitchFamily="49" charset="-122"/>
                  </a:rPr>
                  <a:t>由零状态初始值确定</a:t>
                </a:r>
              </a:p>
            </p:txBody>
          </p:sp>
        </p:grpSp>
      </p:grpSp>
      <p:sp>
        <p:nvSpPr>
          <p:cNvPr id="22" name="Rectangle 3"/>
          <p:cNvSpPr txBox="1">
            <a:spLocks noChangeArrowheads="1"/>
          </p:cNvSpPr>
          <p:nvPr/>
        </p:nvSpPr>
        <p:spPr bwMode="auto">
          <a:xfrm>
            <a:off x="179388" y="608013"/>
            <a:ext cx="7772400" cy="514350"/>
          </a:xfrm>
          <a:prstGeom prst="rect">
            <a:avLst/>
          </a:prstGeom>
          <a:noFill/>
          <a:ln w="9525">
            <a:noFill/>
            <a:miter lim="800000"/>
            <a:headEnd/>
            <a:tailEnd/>
          </a:ln>
          <a:effectLst/>
        </p:spPr>
        <p:txBody>
          <a:bodyPr/>
          <a:lstStyle/>
          <a:p>
            <a:pPr marL="342900" indent="-342900" fontAlgn="base">
              <a:spcBef>
                <a:spcPct val="20000"/>
              </a:spcBef>
              <a:spcAft>
                <a:spcPct val="0"/>
              </a:spcAft>
              <a:buClr>
                <a:srgbClr val="CC3300"/>
              </a:buClr>
              <a:buFont typeface="Wingdings" pitchFamily="2" charset="2"/>
              <a:buChar char="l"/>
              <a:defRPr/>
            </a:pPr>
            <a:r>
              <a:rPr lang="zh-CN" altLang="en-US" sz="2800" b="1" kern="0" dirty="0">
                <a:solidFill>
                  <a:srgbClr val="0033CC"/>
                </a:solidFill>
                <a:latin typeface="Times New Roman"/>
                <a:ea typeface="黑体"/>
              </a:rPr>
              <a:t>零输入响应的求法与齐次解一样</a:t>
            </a:r>
          </a:p>
        </p:txBody>
      </p:sp>
      <p:sp>
        <p:nvSpPr>
          <p:cNvPr id="13320" name="Text Box 19"/>
          <p:cNvSpPr txBox="1">
            <a:spLocks noChangeArrowheads="1"/>
          </p:cNvSpPr>
          <p:nvPr/>
        </p:nvSpPr>
        <p:spPr bwMode="auto">
          <a:xfrm>
            <a:off x="-7937" y="58740"/>
            <a:ext cx="9064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FF00FF"/>
                </a:solidFill>
                <a:latin typeface="黑体" panose="02010609060101010101" pitchFamily="49" charset="-122"/>
                <a:ea typeface="黑体" panose="02010609060101010101" pitchFamily="49" charset="-122"/>
              </a:rPr>
              <a:t>小结</a:t>
            </a:r>
          </a:p>
        </p:txBody>
      </p:sp>
      <p:sp>
        <p:nvSpPr>
          <p:cNvPr id="13321" name="灯片编号占位符 4"/>
          <p:cNvSpPr txBox="1">
            <a:spLocks noGrp="1"/>
          </p:cNvSpPr>
          <p:nvPr/>
        </p:nvSpPr>
        <p:spPr bwMode="auto">
          <a:xfrm>
            <a:off x="8172450" y="65008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73029E92-5632-4F13-B41F-8005F0114ECF}" type="slidenum">
              <a:rPr lang="zh-CN" altLang="en-US" sz="1400">
                <a:solidFill>
                  <a:srgbClr val="000000"/>
                </a:solidFill>
              </a:rPr>
              <a:pPr eaLnBrk="1" fontAlgn="base" hangingPunct="1">
                <a:spcBef>
                  <a:spcPct val="0"/>
                </a:spcBef>
                <a:spcAft>
                  <a:spcPct val="0"/>
                </a:spcAft>
              </a:pPr>
              <a:t>18</a:t>
            </a:fld>
            <a:endParaRPr lang="en-US" altLang="zh-CN" sz="1400">
              <a:solidFill>
                <a:srgbClr val="000000"/>
              </a:solidFill>
            </a:endParaRPr>
          </a:p>
        </p:txBody>
      </p:sp>
      <p:sp>
        <p:nvSpPr>
          <p:cNvPr id="13322" name="Rectangle 2" descr="Large confetti"/>
          <p:cNvSpPr>
            <a:spLocks noChangeArrowheads="1"/>
          </p:cNvSpPr>
          <p:nvPr/>
        </p:nvSpPr>
        <p:spPr bwMode="auto">
          <a:xfrm>
            <a:off x="3095627" y="-34925"/>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2.5 </a:t>
            </a:r>
            <a:r>
              <a:rPr lang="zh-CN" altLang="en-US" sz="3200" b="1">
                <a:solidFill>
                  <a:srgbClr val="FF0000"/>
                </a:solidFill>
                <a:latin typeface="黑体" panose="02010609060101010101" pitchFamily="49" charset="-122"/>
                <a:ea typeface="黑体" panose="02010609060101010101" pitchFamily="49" charset="-122"/>
              </a:rPr>
              <a:t>零输入响应和零状态响应</a:t>
            </a:r>
          </a:p>
        </p:txBody>
      </p:sp>
      <p:sp>
        <p:nvSpPr>
          <p:cNvPr id="23" name="Rectangle 3"/>
          <p:cNvSpPr txBox="1">
            <a:spLocks noChangeArrowheads="1"/>
          </p:cNvSpPr>
          <p:nvPr/>
        </p:nvSpPr>
        <p:spPr bwMode="auto">
          <a:xfrm>
            <a:off x="179390" y="4424363"/>
            <a:ext cx="9145587" cy="2305050"/>
          </a:xfrm>
          <a:prstGeom prst="rect">
            <a:avLst/>
          </a:prstGeom>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spcBef>
                <a:spcPts val="2400"/>
              </a:spcBef>
              <a:buClr>
                <a:srgbClr val="C00000"/>
              </a:buClr>
              <a:buFont typeface="Wingdings" pitchFamily="2" charset="2"/>
              <a:buChar char="l"/>
              <a:defRPr/>
            </a:pPr>
            <a:r>
              <a:rPr lang="zh-CN" altLang="en-US" sz="2800" b="1" dirty="0">
                <a:solidFill>
                  <a:srgbClr val="0066CC"/>
                </a:solidFill>
                <a:latin typeface="黑体" pitchFamily="2" charset="-122"/>
                <a:ea typeface="黑体" pitchFamily="2" charset="-122"/>
              </a:rPr>
              <a:t>各种响应用初始值确定积分常数的区别</a:t>
            </a:r>
          </a:p>
          <a:p>
            <a:pPr lvl="1">
              <a:defRPr/>
            </a:pPr>
            <a:r>
              <a:rPr lang="zh-CN" altLang="en-US" sz="2400" b="1" dirty="0">
                <a:solidFill>
                  <a:srgbClr val="000000"/>
                </a:solidFill>
                <a:latin typeface="黑体" pitchFamily="2" charset="-122"/>
                <a:ea typeface="黑体" pitchFamily="2" charset="-122"/>
              </a:rPr>
              <a:t>在经典法求全响应的积分常数时，用的是 0</a:t>
            </a:r>
            <a:r>
              <a:rPr lang="zh-CN" altLang="en-US" sz="2400" b="1" baseline="-25000" dirty="0">
                <a:solidFill>
                  <a:srgbClr val="000000"/>
                </a:solidFill>
                <a:latin typeface="黑体" pitchFamily="2" charset="-122"/>
                <a:ea typeface="黑体" pitchFamily="2" charset="-122"/>
              </a:rPr>
              <a:t>＋</a:t>
            </a:r>
            <a:r>
              <a:rPr lang="zh-CN" altLang="en-US" sz="2400" b="1" dirty="0">
                <a:solidFill>
                  <a:srgbClr val="000000"/>
                </a:solidFill>
                <a:latin typeface="黑体" pitchFamily="2" charset="-122"/>
                <a:ea typeface="黑体" pitchFamily="2" charset="-122"/>
              </a:rPr>
              <a:t> 状态初始值。</a:t>
            </a:r>
          </a:p>
          <a:p>
            <a:pPr lvl="1">
              <a:defRPr/>
            </a:pPr>
            <a:r>
              <a:rPr lang="zh-CN" altLang="en-US" sz="2400" b="1" dirty="0">
                <a:solidFill>
                  <a:srgbClr val="000000"/>
                </a:solidFill>
                <a:latin typeface="黑体" pitchFamily="2" charset="-122"/>
                <a:ea typeface="黑体" pitchFamily="2" charset="-122"/>
              </a:rPr>
              <a:t>在求系统零输入响应时，用的是 0</a:t>
            </a:r>
            <a:r>
              <a:rPr lang="zh-CN" altLang="en-US" sz="2400" b="1" baseline="-25000" dirty="0">
                <a:solidFill>
                  <a:srgbClr val="000000"/>
                </a:solidFill>
                <a:latin typeface="黑体" pitchFamily="2" charset="-122"/>
                <a:ea typeface="黑体" pitchFamily="2" charset="-122"/>
              </a:rPr>
              <a:t>－ </a:t>
            </a:r>
            <a:r>
              <a:rPr lang="zh-CN" altLang="en-US" sz="2400" b="1" dirty="0">
                <a:solidFill>
                  <a:srgbClr val="000000"/>
                </a:solidFill>
                <a:latin typeface="黑体" pitchFamily="2" charset="-122"/>
                <a:ea typeface="黑体" pitchFamily="2" charset="-122"/>
              </a:rPr>
              <a:t>状态初始值。</a:t>
            </a:r>
          </a:p>
          <a:p>
            <a:pPr lvl="1">
              <a:defRPr/>
            </a:pPr>
            <a:r>
              <a:rPr lang="zh-CN" altLang="en-US" sz="2400" b="1" dirty="0">
                <a:solidFill>
                  <a:srgbClr val="000000"/>
                </a:solidFill>
                <a:latin typeface="黑体" pitchFamily="2" charset="-122"/>
                <a:ea typeface="黑体" pitchFamily="2" charset="-122"/>
              </a:rPr>
              <a:t>在求系统零状态响应时，用的是 0</a:t>
            </a:r>
            <a:r>
              <a:rPr lang="zh-CN" altLang="en-US" sz="2400" b="1" baseline="-25000" dirty="0">
                <a:solidFill>
                  <a:srgbClr val="000000"/>
                </a:solidFill>
                <a:latin typeface="黑体" pitchFamily="2" charset="-122"/>
                <a:ea typeface="黑体" pitchFamily="2" charset="-122"/>
              </a:rPr>
              <a:t>＋</a:t>
            </a:r>
            <a:r>
              <a:rPr lang="zh-CN" altLang="en-US" sz="2400" b="1" dirty="0">
                <a:solidFill>
                  <a:srgbClr val="000000"/>
                </a:solidFill>
                <a:latin typeface="黑体" pitchFamily="2" charset="-122"/>
                <a:ea typeface="黑体" pitchFamily="2" charset="-122"/>
              </a:rPr>
              <a:t> 状态初始值，这时的零状态是指 0</a:t>
            </a:r>
            <a:r>
              <a:rPr lang="zh-CN" altLang="en-US" sz="2400" b="1" baseline="-25000" dirty="0">
                <a:solidFill>
                  <a:srgbClr val="000000"/>
                </a:solidFill>
                <a:latin typeface="黑体" pitchFamily="2" charset="-122"/>
                <a:ea typeface="黑体" pitchFamily="2" charset="-122"/>
              </a:rPr>
              <a:t>－</a:t>
            </a:r>
            <a:r>
              <a:rPr lang="zh-CN" altLang="en-US" sz="2400" b="1" dirty="0">
                <a:solidFill>
                  <a:srgbClr val="000000"/>
                </a:solidFill>
                <a:latin typeface="黑体" pitchFamily="2" charset="-122"/>
                <a:ea typeface="黑体" pitchFamily="2" charset="-122"/>
              </a:rPr>
              <a:t>时刻状态为零。</a:t>
            </a:r>
            <a:endParaRPr lang="en-US" altLang="zh-CN" sz="2400" b="1" dirty="0">
              <a:solidFill>
                <a:srgbClr val="000000"/>
              </a:solidFill>
              <a:latin typeface="黑体" pitchFamily="2" charset="-122"/>
              <a:ea typeface="黑体" pitchFamily="2" charset="-122"/>
            </a:endParaRPr>
          </a:p>
          <a:p>
            <a:pPr marL="457200" lvl="1" indent="0">
              <a:buNone/>
              <a:defRPr/>
            </a:pPr>
            <a:endParaRPr lang="en-US" altLang="zh-CN" sz="2400" b="1" dirty="0">
              <a:solidFill>
                <a:srgbClr val="000000"/>
              </a:solidFill>
              <a:latin typeface="黑体" pitchFamily="2" charset="-122"/>
              <a:ea typeface="黑体" pitchFamily="2" charset="-122"/>
            </a:endParaRPr>
          </a:p>
        </p:txBody>
      </p:sp>
    </p:spTree>
    <p:extLst>
      <p:ext uri="{BB962C8B-B14F-4D97-AF65-F5344CB8AC3E}">
        <p14:creationId xmlns:p14="http://schemas.microsoft.com/office/powerpoint/2010/main" val="188220075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19</a:t>
            </a:fld>
            <a:endParaRPr kumimoji="1" lang="en-US" altLang="zh-CN" sz="1400" b="0" dirty="0">
              <a:solidFill>
                <a:schemeClr val="tx1"/>
              </a:solidFill>
              <a:latin typeface="Times New Roman" pitchFamily="18" charset="0"/>
            </a:endParaRPr>
          </a:p>
        </p:txBody>
      </p:sp>
      <p:sp>
        <p:nvSpPr>
          <p:cNvPr id="7" name="Rectangle 2" descr="Large confetti"/>
          <p:cNvSpPr>
            <a:spLocks noChangeArrowheads="1"/>
          </p:cNvSpPr>
          <p:nvPr/>
        </p:nvSpPr>
        <p:spPr bwMode="auto">
          <a:xfrm>
            <a:off x="4139952" y="-27384"/>
            <a:ext cx="500404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eaLnBrk="1" hangingPunct="1"/>
            <a:r>
              <a:rPr lang="en-US" altLang="zh-CN" sz="3200" b="1" dirty="0">
                <a:solidFill>
                  <a:srgbClr val="FF0000"/>
                </a:solidFill>
                <a:latin typeface="黑体" panose="02010609060101010101" pitchFamily="49" charset="-122"/>
                <a:ea typeface="黑体" panose="02010609060101010101" pitchFamily="49" charset="-122"/>
              </a:rPr>
              <a:t>2.6 </a:t>
            </a:r>
            <a:r>
              <a:rPr lang="zh-CN" altLang="en-US" sz="3200" b="1" dirty="0">
                <a:solidFill>
                  <a:srgbClr val="FF0000"/>
                </a:solidFill>
                <a:latin typeface="黑体" panose="02010609060101010101" pitchFamily="49" charset="-122"/>
                <a:ea typeface="黑体" panose="02010609060101010101" pitchFamily="49" charset="-122"/>
              </a:rPr>
              <a:t>冲激响应与阶跃响应</a:t>
            </a:r>
          </a:p>
        </p:txBody>
      </p:sp>
      <p:graphicFrame>
        <p:nvGraphicFramePr>
          <p:cNvPr id="497667" name="Object 4"/>
          <p:cNvGraphicFramePr>
            <a:graphicFrameLocks noChangeAspect="1"/>
          </p:cNvGraphicFramePr>
          <p:nvPr/>
        </p:nvGraphicFramePr>
        <p:xfrm>
          <a:off x="611560" y="1573113"/>
          <a:ext cx="7143750" cy="1871662"/>
        </p:xfrm>
        <a:graphic>
          <a:graphicData uri="http://schemas.openxmlformats.org/presentationml/2006/ole">
            <mc:AlternateContent xmlns:mc="http://schemas.openxmlformats.org/markup-compatibility/2006">
              <mc:Choice xmlns:v="urn:schemas-microsoft-com:vml" Requires="v">
                <p:oleObj name="公式" r:id="rId2" imgW="3467100" imgH="965200" progId="">
                  <p:embed/>
                </p:oleObj>
              </mc:Choice>
              <mc:Fallback>
                <p:oleObj name="公式" r:id="rId2" imgW="3467100" imgH="965200" progId="">
                  <p:embed/>
                  <p:pic>
                    <p:nvPicPr>
                      <p:cNvPr id="49766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73113"/>
                        <a:ext cx="7143750" cy="1871662"/>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36">
            <a:extLst>
              <a:ext uri="{FF2B5EF4-FFF2-40B4-BE49-F238E27FC236}">
                <a16:creationId xmlns:a16="http://schemas.microsoft.com/office/drawing/2014/main" id="{D244B7DA-D8DE-32EE-EDA9-3B72E2886488}"/>
              </a:ext>
            </a:extLst>
          </p:cNvPr>
          <p:cNvGrpSpPr>
            <a:grpSpLocks/>
          </p:cNvGrpSpPr>
          <p:nvPr/>
        </p:nvGrpSpPr>
        <p:grpSpPr bwMode="auto">
          <a:xfrm>
            <a:off x="4041173" y="3817022"/>
            <a:ext cx="4898043" cy="1880620"/>
            <a:chOff x="1391" y="435"/>
            <a:chExt cx="3267" cy="828"/>
          </a:xfrm>
        </p:grpSpPr>
        <p:graphicFrame>
          <p:nvGraphicFramePr>
            <p:cNvPr id="5" name="Object 37">
              <a:extLst>
                <a:ext uri="{FF2B5EF4-FFF2-40B4-BE49-F238E27FC236}">
                  <a16:creationId xmlns:a16="http://schemas.microsoft.com/office/drawing/2014/main" id="{1DF49B71-FAAC-C1A0-9213-667589BC1CF6}"/>
                </a:ext>
              </a:extLst>
            </p:cNvPr>
            <p:cNvGraphicFramePr>
              <a:graphicFrameLocks noChangeAspect="1"/>
            </p:cNvGraphicFramePr>
            <p:nvPr/>
          </p:nvGraphicFramePr>
          <p:xfrm>
            <a:off x="1391" y="435"/>
            <a:ext cx="3267" cy="679"/>
          </p:xfrm>
          <a:graphic>
            <a:graphicData uri="http://schemas.openxmlformats.org/presentationml/2006/ole">
              <mc:AlternateContent xmlns:mc="http://schemas.openxmlformats.org/markup-compatibility/2006">
                <mc:Choice xmlns:v="urn:schemas-microsoft-com:vml" Requires="v">
                  <p:oleObj name="公式" r:id="rId4" imgW="2159000" imgH="685800" progId="">
                    <p:embed/>
                  </p:oleObj>
                </mc:Choice>
                <mc:Fallback>
                  <p:oleObj name="公式" r:id="rId4" imgW="2159000" imgH="685800" progId="">
                    <p:embed/>
                    <p:pic>
                      <p:nvPicPr>
                        <p:cNvPr id="5" name="Object 37">
                          <a:extLst>
                            <a:ext uri="{FF2B5EF4-FFF2-40B4-BE49-F238E27FC236}">
                              <a16:creationId xmlns:a16="http://schemas.microsoft.com/office/drawing/2014/main" id="{1DF49B71-FAAC-C1A0-9213-667589BC1C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1" y="435"/>
                          <a:ext cx="3267" cy="6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8">
              <a:extLst>
                <a:ext uri="{FF2B5EF4-FFF2-40B4-BE49-F238E27FC236}">
                  <a16:creationId xmlns:a16="http://schemas.microsoft.com/office/drawing/2014/main" id="{5B7CAD90-F4B2-1A37-DEA4-D9E39F5C17D8}"/>
                </a:ext>
              </a:extLst>
            </p:cNvPr>
            <p:cNvGraphicFramePr>
              <a:graphicFrameLocks noChangeAspect="1"/>
            </p:cNvGraphicFramePr>
            <p:nvPr/>
          </p:nvGraphicFramePr>
          <p:xfrm>
            <a:off x="2269" y="1076"/>
            <a:ext cx="676" cy="183"/>
          </p:xfrm>
          <a:graphic>
            <a:graphicData uri="http://schemas.openxmlformats.org/presentationml/2006/ole">
              <mc:AlternateContent xmlns:mc="http://schemas.openxmlformats.org/markup-compatibility/2006">
                <mc:Choice xmlns:v="urn:schemas-microsoft-com:vml" Requires="v">
                  <p:oleObj name="公式" r:id="rId6" imgW="494870" imgH="203024" progId="">
                    <p:embed/>
                  </p:oleObj>
                </mc:Choice>
                <mc:Fallback>
                  <p:oleObj name="公式" r:id="rId6" imgW="494870" imgH="203024" progId="">
                    <p:embed/>
                    <p:pic>
                      <p:nvPicPr>
                        <p:cNvPr id="8" name="Object 38">
                          <a:extLst>
                            <a:ext uri="{FF2B5EF4-FFF2-40B4-BE49-F238E27FC236}">
                              <a16:creationId xmlns:a16="http://schemas.microsoft.com/office/drawing/2014/main" id="{5B7CAD90-F4B2-1A37-DEA4-D9E39F5C17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9" y="1076"/>
                          <a:ext cx="676"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9">
              <a:extLst>
                <a:ext uri="{FF2B5EF4-FFF2-40B4-BE49-F238E27FC236}">
                  <a16:creationId xmlns:a16="http://schemas.microsoft.com/office/drawing/2014/main" id="{D332CD21-4374-9573-826E-90A0B46EFFE5}"/>
                </a:ext>
              </a:extLst>
            </p:cNvPr>
            <p:cNvGraphicFramePr>
              <a:graphicFrameLocks noChangeAspect="1"/>
            </p:cNvGraphicFramePr>
            <p:nvPr/>
          </p:nvGraphicFramePr>
          <p:xfrm>
            <a:off x="3024" y="1081"/>
            <a:ext cx="488" cy="182"/>
          </p:xfrm>
          <a:graphic>
            <a:graphicData uri="http://schemas.openxmlformats.org/presentationml/2006/ole">
              <mc:AlternateContent xmlns:mc="http://schemas.openxmlformats.org/markup-compatibility/2006">
                <mc:Choice xmlns:v="urn:schemas-microsoft-com:vml" Requires="v">
                  <p:oleObj name="公式" r:id="rId8" imgW="355292" imgH="203024" progId="">
                    <p:embed/>
                  </p:oleObj>
                </mc:Choice>
                <mc:Fallback>
                  <p:oleObj name="公式" r:id="rId8" imgW="355292" imgH="203024" progId="">
                    <p:embed/>
                    <p:pic>
                      <p:nvPicPr>
                        <p:cNvPr id="9" name="Object 39">
                          <a:extLst>
                            <a:ext uri="{FF2B5EF4-FFF2-40B4-BE49-F238E27FC236}">
                              <a16:creationId xmlns:a16="http://schemas.microsoft.com/office/drawing/2014/main" id="{D332CD21-4374-9573-826E-90A0B46EFF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 y="1081"/>
                          <a:ext cx="488"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Text Box 41">
            <a:extLst>
              <a:ext uri="{FF2B5EF4-FFF2-40B4-BE49-F238E27FC236}">
                <a16:creationId xmlns:a16="http://schemas.microsoft.com/office/drawing/2014/main" id="{FF337C56-C2C1-DE56-B3A3-5AFCEE9021E9}"/>
              </a:ext>
            </a:extLst>
          </p:cNvPr>
          <p:cNvSpPr txBox="1">
            <a:spLocks noChangeArrowheads="1"/>
          </p:cNvSpPr>
          <p:nvPr/>
        </p:nvSpPr>
        <p:spPr bwMode="auto">
          <a:xfrm>
            <a:off x="611560" y="6088785"/>
            <a:ext cx="1368425" cy="523220"/>
          </a:xfrm>
          <a:prstGeom prst="rect">
            <a:avLst/>
          </a:prstGeom>
          <a:noFill/>
          <a:ln w="9525">
            <a:noFill/>
            <a:miter lim="800000"/>
            <a:headEnd/>
            <a:tailEnd/>
          </a:ln>
        </p:spPr>
        <p:txBody>
          <a:bodyPr>
            <a:spAutoFit/>
          </a:bodyPr>
          <a:lstStyle/>
          <a:p>
            <a:pPr eaLnBrk="1" hangingPunct="1">
              <a:spcBef>
                <a:spcPct val="0"/>
              </a:spcBef>
            </a:pPr>
            <a:r>
              <a:rPr lang="zh-CN" altLang="en-US" sz="2800" dirty="0">
                <a:solidFill>
                  <a:schemeClr val="tx1"/>
                </a:solidFill>
                <a:latin typeface="Times New Roman" pitchFamily="18" charset="0"/>
              </a:rPr>
              <a:t>另外</a:t>
            </a:r>
            <a:r>
              <a:rPr lang="zh-CN" altLang="en-US" sz="2800" dirty="0">
                <a:solidFill>
                  <a:schemeClr val="tx1"/>
                </a:solidFill>
                <a:latin typeface="Times New Roman" pitchFamily="18" charset="0"/>
                <a:ea typeface="宋体" charset="-122"/>
              </a:rPr>
              <a:t>：</a:t>
            </a:r>
          </a:p>
        </p:txBody>
      </p:sp>
      <p:graphicFrame>
        <p:nvGraphicFramePr>
          <p:cNvPr id="11" name="Object 44">
            <a:extLst>
              <a:ext uri="{FF2B5EF4-FFF2-40B4-BE49-F238E27FC236}">
                <a16:creationId xmlns:a16="http://schemas.microsoft.com/office/drawing/2014/main" id="{ACA08519-DBBF-525E-4711-34C7FF221F05}"/>
              </a:ext>
            </a:extLst>
          </p:cNvPr>
          <p:cNvGraphicFramePr>
            <a:graphicFrameLocks noChangeAspect="1"/>
          </p:cNvGraphicFramePr>
          <p:nvPr/>
        </p:nvGraphicFramePr>
        <p:xfrm>
          <a:off x="1835150" y="5967618"/>
          <a:ext cx="5883275" cy="741363"/>
        </p:xfrm>
        <a:graphic>
          <a:graphicData uri="http://schemas.openxmlformats.org/presentationml/2006/ole">
            <mc:AlternateContent xmlns:mc="http://schemas.openxmlformats.org/markup-compatibility/2006">
              <mc:Choice xmlns:v="urn:schemas-microsoft-com:vml" Requires="v">
                <p:oleObj name="公式" r:id="rId10" imgW="2616200" imgH="330200" progId="">
                  <p:embed/>
                </p:oleObj>
              </mc:Choice>
              <mc:Fallback>
                <p:oleObj name="公式" r:id="rId10" imgW="2616200" imgH="330200" progId="">
                  <p:embed/>
                  <p:pic>
                    <p:nvPicPr>
                      <p:cNvPr id="11" name="Object 44">
                        <a:extLst>
                          <a:ext uri="{FF2B5EF4-FFF2-40B4-BE49-F238E27FC236}">
                            <a16:creationId xmlns:a16="http://schemas.microsoft.com/office/drawing/2014/main" id="{ACA08519-DBBF-525E-4711-34C7FF221F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5967618"/>
                        <a:ext cx="5883275"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a:extLst>
              <a:ext uri="{FF2B5EF4-FFF2-40B4-BE49-F238E27FC236}">
                <a16:creationId xmlns:a16="http://schemas.microsoft.com/office/drawing/2014/main" id="{3E338E8B-1418-17AA-B422-8D3D841E9FE8}"/>
              </a:ext>
            </a:extLst>
          </p:cNvPr>
          <p:cNvSpPr/>
          <p:nvPr/>
        </p:nvSpPr>
        <p:spPr>
          <a:xfrm>
            <a:off x="1691680" y="5967841"/>
            <a:ext cx="25922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6D8DD53-36BB-F908-3CB4-2B0664349303}"/>
              </a:ext>
            </a:extLst>
          </p:cNvPr>
          <p:cNvSpPr txBox="1"/>
          <p:nvPr/>
        </p:nvSpPr>
        <p:spPr>
          <a:xfrm>
            <a:off x="305757" y="639326"/>
            <a:ext cx="8732107" cy="954107"/>
          </a:xfrm>
          <a:prstGeom prst="rect">
            <a:avLst/>
          </a:prstGeom>
          <a:noFill/>
        </p:spPr>
        <p:txBody>
          <a:bodyPr wrap="square" rtlCol="0">
            <a:spAutoFit/>
          </a:bodyPr>
          <a:lstStyle/>
          <a:p>
            <a:r>
              <a:rPr lang="zh-CN" altLang="en-US" sz="2800" b="1" dirty="0">
                <a:solidFill>
                  <a:srgbClr val="FF0000"/>
                </a:solidFill>
                <a:latin typeface="+mn-ea"/>
              </a:rPr>
              <a:t>冲激响应</a:t>
            </a:r>
            <a:r>
              <a:rPr lang="en-US" altLang="zh-CN" sz="2800" b="1" dirty="0">
                <a:solidFill>
                  <a:srgbClr val="FF0000"/>
                </a:solidFill>
                <a:latin typeface="+mn-ea"/>
              </a:rPr>
              <a:t>h(t)</a:t>
            </a:r>
            <a:r>
              <a:rPr lang="zh-CN" altLang="en-US" sz="2800" b="1" dirty="0">
                <a:latin typeface="+mn-ea"/>
              </a:rPr>
              <a:t>：</a:t>
            </a:r>
            <a:r>
              <a:rPr lang="en-US" altLang="zh-CN" sz="2800" b="1" dirty="0">
                <a:latin typeface="+mn-ea"/>
              </a:rPr>
              <a:t>1</a:t>
            </a:r>
            <a:r>
              <a:rPr lang="zh-CN" altLang="en-US" sz="2800" b="1" dirty="0">
                <a:latin typeface="+mn-ea"/>
              </a:rPr>
              <a:t>）</a:t>
            </a:r>
            <a:r>
              <a:rPr kumimoji="1" lang="zh-CN" altLang="en-US" sz="2800" b="1" dirty="0">
                <a:latin typeface="+mn-ea"/>
              </a:rPr>
              <a:t>响应的形式与零输入响应相同（齐次解）</a:t>
            </a:r>
            <a:r>
              <a:rPr kumimoji="1" lang="en-US" altLang="zh-CN" sz="2800" b="1" dirty="0">
                <a:latin typeface="+mn-ea"/>
              </a:rPr>
              <a:t>2</a:t>
            </a:r>
            <a:r>
              <a:rPr kumimoji="1" lang="zh-CN" altLang="en-US" sz="2800" b="1" dirty="0">
                <a:latin typeface="+mn-ea"/>
              </a:rPr>
              <a:t>）可能有跳变，可用</a:t>
            </a:r>
            <a:r>
              <a:rPr kumimoji="0" lang="zh-CN" altLang="en-US" sz="2800" b="1" i="0" u="none" strike="noStrike" kern="1200" cap="none" spc="0" normalizeH="0" baseline="0" noProof="0" dirty="0">
                <a:ln>
                  <a:noFill/>
                </a:ln>
                <a:solidFill>
                  <a:srgbClr val="0000FF"/>
                </a:solidFill>
                <a:effectLst/>
                <a:uLnTx/>
                <a:uFillTx/>
                <a:latin typeface="+mn-ea"/>
                <a:cs typeface="+mn-cs"/>
              </a:rPr>
              <a:t>直接积分</a:t>
            </a:r>
            <a:r>
              <a:rPr lang="zh-CN" altLang="en-US" sz="2800" b="1" dirty="0">
                <a:solidFill>
                  <a:srgbClr val="0000FF"/>
                </a:solidFill>
                <a:latin typeface="+mn-ea"/>
              </a:rPr>
              <a:t>法。</a:t>
            </a:r>
            <a:endParaRPr lang="zh-CN" altLang="en-US" sz="2800" b="1" dirty="0">
              <a:latin typeface="+mn-ea"/>
            </a:endParaRPr>
          </a:p>
        </p:txBody>
      </p:sp>
      <p:sp>
        <p:nvSpPr>
          <p:cNvPr id="14" name="文本框 13">
            <a:extLst>
              <a:ext uri="{FF2B5EF4-FFF2-40B4-BE49-F238E27FC236}">
                <a16:creationId xmlns:a16="http://schemas.microsoft.com/office/drawing/2014/main" id="{FA89B85A-B20A-16A6-2C64-D43324D14AE7}"/>
              </a:ext>
            </a:extLst>
          </p:cNvPr>
          <p:cNvSpPr txBox="1"/>
          <p:nvPr/>
        </p:nvSpPr>
        <p:spPr>
          <a:xfrm>
            <a:off x="401340" y="3950821"/>
            <a:ext cx="3238035" cy="1384995"/>
          </a:xfrm>
          <a:prstGeom prst="rect">
            <a:avLst/>
          </a:prstGeom>
          <a:noFill/>
        </p:spPr>
        <p:txBody>
          <a:bodyPr wrap="square" rtlCol="0">
            <a:spAutoFit/>
          </a:bodyPr>
          <a:lstStyle/>
          <a:p>
            <a:r>
              <a:rPr lang="zh-CN" altLang="en-US" sz="2800" b="1" dirty="0">
                <a:solidFill>
                  <a:srgbClr val="FF0000"/>
                </a:solidFill>
                <a:latin typeface="+mn-ea"/>
              </a:rPr>
              <a:t>阶跃响应</a:t>
            </a:r>
            <a:r>
              <a:rPr lang="en-US" altLang="zh-CN" sz="2800" b="1" dirty="0">
                <a:solidFill>
                  <a:srgbClr val="FF0000"/>
                </a:solidFill>
                <a:latin typeface="+mn-ea"/>
              </a:rPr>
              <a:t>g(t)</a:t>
            </a:r>
            <a:r>
              <a:rPr lang="zh-CN" altLang="en-US" sz="2800" b="1" dirty="0">
                <a:latin typeface="+mn-ea"/>
              </a:rPr>
              <a:t>：</a:t>
            </a:r>
            <a:endParaRPr lang="en-US" altLang="zh-CN" sz="2800" b="1" dirty="0">
              <a:latin typeface="+mn-ea"/>
            </a:endParaRPr>
          </a:p>
          <a:p>
            <a:r>
              <a:rPr lang="en-US" altLang="zh-CN" sz="2800" b="1" dirty="0">
                <a:latin typeface="+mn-ea"/>
              </a:rPr>
              <a:t>1</a:t>
            </a:r>
            <a:r>
              <a:rPr lang="zh-CN" altLang="en-US" sz="2800" b="1" dirty="0">
                <a:latin typeface="+mn-ea"/>
              </a:rPr>
              <a:t>）</a:t>
            </a:r>
            <a:r>
              <a:rPr kumimoji="1" lang="zh-CN" altLang="en-US" sz="2800" b="1" dirty="0">
                <a:latin typeface="+mn-ea"/>
              </a:rPr>
              <a:t>齐次解</a:t>
            </a:r>
            <a:r>
              <a:rPr kumimoji="1" lang="en-US" altLang="zh-CN" sz="2800" b="1" dirty="0">
                <a:latin typeface="+mn-ea"/>
              </a:rPr>
              <a:t>+</a:t>
            </a:r>
            <a:r>
              <a:rPr kumimoji="1" lang="zh-CN" altLang="en-US" sz="2800" b="1" dirty="0">
                <a:latin typeface="+mn-ea"/>
              </a:rPr>
              <a:t>特解；</a:t>
            </a:r>
            <a:endParaRPr kumimoji="1" lang="en-US" altLang="zh-CN" sz="2800" b="1" dirty="0">
              <a:latin typeface="+mn-ea"/>
            </a:endParaRPr>
          </a:p>
          <a:p>
            <a:r>
              <a:rPr kumimoji="1" lang="en-US" altLang="zh-CN" sz="2800" b="1" dirty="0">
                <a:latin typeface="+mn-ea"/>
              </a:rPr>
              <a:t>2</a:t>
            </a:r>
            <a:r>
              <a:rPr kumimoji="1" lang="zh-CN" altLang="en-US" sz="2800" b="1" dirty="0">
                <a:latin typeface="+mn-ea"/>
              </a:rPr>
              <a:t>）没有跳变。</a:t>
            </a:r>
            <a:endParaRPr lang="zh-CN" altLang="en-US" sz="2800" b="1" dirty="0">
              <a:latin typeface="+mn-ea"/>
            </a:endParaRPr>
          </a:p>
        </p:txBody>
      </p:sp>
    </p:spTree>
    <p:extLst>
      <p:ext uri="{BB962C8B-B14F-4D97-AF65-F5344CB8AC3E}">
        <p14:creationId xmlns:p14="http://schemas.microsoft.com/office/powerpoint/2010/main" val="1587269194"/>
      </p:ext>
    </p:extLst>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4"/>
          <p:cNvSpPr txBox="1">
            <a:spLocks/>
          </p:cNvSpPr>
          <p:nvPr/>
        </p:nvSpPr>
        <p:spPr bwMode="auto">
          <a:xfrm>
            <a:off x="8218170" y="6473952"/>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F3E1122B-D00D-4DF8-9491-ADBF1CEF3F38}" type="slidenum">
              <a:rPr lang="zh-CN" altLang="en-US" sz="1400">
                <a:solidFill>
                  <a:srgbClr val="000000"/>
                </a:solidFill>
              </a:rPr>
              <a:pPr eaLnBrk="1" fontAlgn="base" hangingPunct="1">
                <a:spcBef>
                  <a:spcPct val="0"/>
                </a:spcBef>
                <a:spcAft>
                  <a:spcPct val="0"/>
                </a:spcAft>
              </a:pPr>
              <a:t>2</a:t>
            </a:fld>
            <a:endParaRPr lang="en-US" altLang="zh-CN" sz="1400" dirty="0">
              <a:solidFill>
                <a:srgbClr val="000000"/>
              </a:solidFill>
            </a:endParaRPr>
          </a:p>
        </p:txBody>
      </p:sp>
      <p:sp>
        <p:nvSpPr>
          <p:cNvPr id="5123" name="Rectangle 2"/>
          <p:cNvSpPr>
            <a:spLocks noGrp="1" noChangeArrowheads="1"/>
          </p:cNvSpPr>
          <p:nvPr>
            <p:ph type="title"/>
          </p:nvPr>
        </p:nvSpPr>
        <p:spPr bwMode="auto">
          <a:xfrm>
            <a:off x="2013909" y="2601454"/>
            <a:ext cx="5040313" cy="62071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dirty="0">
                <a:solidFill>
                  <a:srgbClr val="FF0000"/>
                </a:solidFill>
                <a:latin typeface="黑体" panose="02010609060101010101" pitchFamily="49" charset="-122"/>
                <a:ea typeface="黑体" panose="02010609060101010101" pitchFamily="49" charset="-122"/>
              </a:rPr>
              <a:t>第一章 </a:t>
            </a:r>
            <a:br>
              <a:rPr lang="en-US" altLang="zh-CN" sz="4000" b="1" dirty="0">
                <a:solidFill>
                  <a:srgbClr val="FF0000"/>
                </a:solidFill>
                <a:latin typeface="黑体" panose="02010609060101010101" pitchFamily="49" charset="-122"/>
                <a:ea typeface="黑体" panose="02010609060101010101" pitchFamily="49" charset="-122"/>
              </a:rPr>
            </a:br>
            <a:r>
              <a:rPr lang="zh-CN" altLang="en-US" sz="4000" b="1" dirty="0">
                <a:solidFill>
                  <a:srgbClr val="FF0000"/>
                </a:solidFill>
                <a:latin typeface="黑体" panose="02010609060101010101" pitchFamily="49" charset="-122"/>
                <a:ea typeface="黑体" panose="02010609060101010101" pitchFamily="49" charset="-122"/>
              </a:rPr>
              <a:t>绪论</a:t>
            </a:r>
          </a:p>
        </p:txBody>
      </p:sp>
    </p:spTree>
    <p:extLst>
      <p:ext uri="{BB962C8B-B14F-4D97-AF65-F5344CB8AC3E}">
        <p14:creationId xmlns:p14="http://schemas.microsoft.com/office/powerpoint/2010/main" val="2639032681"/>
      </p:ext>
    </p:extLst>
  </p:cSld>
  <p:clrMapOvr>
    <a:masterClrMapping/>
  </p:clrMapOvr>
  <p:transition>
    <p:strips dir="rd"/>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Rectangle 3"/>
          <p:cNvSpPr txBox="1">
            <a:spLocks noChangeArrowheads="1"/>
          </p:cNvSpPr>
          <p:nvPr/>
        </p:nvSpPr>
        <p:spPr bwMode="auto">
          <a:xfrm>
            <a:off x="301627" y="2924177"/>
            <a:ext cx="8842373" cy="393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fontAlgn="base" hangingPunct="1">
              <a:lnSpc>
                <a:spcPct val="120000"/>
              </a:lnSpc>
              <a:spcBef>
                <a:spcPct val="20000"/>
              </a:spcBef>
              <a:spcAft>
                <a:spcPct val="0"/>
              </a:spcAft>
              <a:buClr>
                <a:srgbClr val="333333"/>
              </a:buClr>
              <a:buSzPct val="80000"/>
            </a:pPr>
            <a:r>
              <a:rPr kumimoji="0" lang="en-US" altLang="zh-CN" sz="1800" b="1" dirty="0">
                <a:solidFill>
                  <a:srgbClr val="0033CC"/>
                </a:solidFill>
                <a:latin typeface="黑体" panose="02010609060101010101" pitchFamily="49" charset="-122"/>
                <a:ea typeface="黑体" panose="02010609060101010101" pitchFamily="49" charset="-122"/>
              </a:rPr>
              <a:t>4.</a:t>
            </a:r>
            <a:r>
              <a:rPr kumimoji="0" lang="zh-CN" altLang="en-US" sz="1800" b="1" dirty="0">
                <a:solidFill>
                  <a:srgbClr val="0033CC"/>
                </a:solidFill>
                <a:latin typeface="黑体" panose="02010609060101010101" pitchFamily="49" charset="-122"/>
                <a:ea typeface="黑体" panose="02010609060101010101" pitchFamily="49" charset="-122"/>
              </a:rPr>
              <a:t>时移性质</a:t>
            </a:r>
          </a:p>
          <a:p>
            <a:pPr lvl="1" algn="ctr" eaLnBrk="1" fontAlgn="base" hangingPunct="1">
              <a:lnSpc>
                <a:spcPct val="120000"/>
              </a:lnSpc>
              <a:spcBef>
                <a:spcPct val="20000"/>
              </a:spcBef>
              <a:spcAft>
                <a:spcPct val="0"/>
              </a:spcAft>
              <a:buClr>
                <a:srgbClr val="333333"/>
              </a:buClr>
              <a:buSzPct val="80000"/>
              <a:buFont typeface="Wingdings" panose="05000000000000000000" pitchFamily="2" charset="2"/>
              <a:buNone/>
            </a:pPr>
            <a:r>
              <a:rPr lang="zh-CN" altLang="en-US" b="1" dirty="0">
                <a:solidFill>
                  <a:srgbClr val="333333"/>
                </a:solidFill>
                <a:ea typeface="楷体_GB2312" pitchFamily="49" charset="-122"/>
              </a:rPr>
              <a:t>若</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1(t)</a:t>
            </a:r>
            <a:r>
              <a:rPr lang="en-US" altLang="en-US" b="1" dirty="0">
                <a:solidFill>
                  <a:srgbClr val="333333"/>
                </a:solidFill>
                <a:ea typeface="楷体_GB2312" pitchFamily="49" charset="-122"/>
                <a:sym typeface="Symbol" panose="05050102010706020507" pitchFamily="18" charset="2"/>
              </a:rPr>
              <a:t></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2(t)=</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a:t>
            </a:r>
            <a:r>
              <a:rPr lang="zh-CN" altLang="zh-CN" b="1" dirty="0">
                <a:solidFill>
                  <a:srgbClr val="333333"/>
                </a:solidFill>
                <a:ea typeface="楷体_GB2312" pitchFamily="49" charset="-122"/>
              </a:rPr>
              <a:t>则</a:t>
            </a:r>
            <a:r>
              <a:rPr lang="zh-CN" altLang="en-US" b="1" dirty="0">
                <a:solidFill>
                  <a:srgbClr val="333333"/>
                </a:solidFill>
                <a:ea typeface="楷体_GB2312" pitchFamily="49" charset="-122"/>
              </a:rPr>
              <a:t>有</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1(t-t1)</a:t>
            </a:r>
            <a:r>
              <a:rPr lang="en-US" altLang="en-US" b="1" dirty="0">
                <a:solidFill>
                  <a:srgbClr val="333333"/>
                </a:solidFill>
                <a:ea typeface="楷体_GB2312" pitchFamily="49" charset="-122"/>
                <a:sym typeface="Symbol" panose="05050102010706020507" pitchFamily="18" charset="2"/>
              </a:rPr>
              <a:t></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2(t-t2)=</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(t-t1-t2</a:t>
            </a:r>
            <a:r>
              <a:rPr lang="en-US" altLang="zh-CN" b="1" dirty="0">
                <a:solidFill>
                  <a:srgbClr val="333333"/>
                </a:solidFill>
                <a:ea typeface="楷体_GB2312" pitchFamily="49" charset="-122"/>
              </a:rPr>
              <a:t>)</a:t>
            </a:r>
          </a:p>
          <a:p>
            <a:pPr lvl="1" eaLnBrk="1" fontAlgn="base" hangingPunct="1">
              <a:lnSpc>
                <a:spcPct val="120000"/>
              </a:lnSpc>
              <a:spcBef>
                <a:spcPct val="20000"/>
              </a:spcBef>
              <a:spcAft>
                <a:spcPct val="0"/>
              </a:spcAft>
              <a:buClr>
                <a:srgbClr val="333333"/>
              </a:buClr>
              <a:buSzPct val="80000"/>
            </a:pPr>
            <a:r>
              <a:rPr kumimoji="0" lang="en-US" altLang="zh-CN" sz="1800" b="1" dirty="0">
                <a:solidFill>
                  <a:srgbClr val="0033CC"/>
                </a:solidFill>
                <a:latin typeface="黑体" panose="02010609060101010101" pitchFamily="49" charset="-122"/>
                <a:ea typeface="黑体" panose="02010609060101010101" pitchFamily="49" charset="-122"/>
              </a:rPr>
              <a:t>5.</a:t>
            </a:r>
            <a:r>
              <a:rPr kumimoji="0" lang="zh-CN" altLang="en-US" sz="1800" b="1" dirty="0">
                <a:solidFill>
                  <a:srgbClr val="0033CC"/>
                </a:solidFill>
                <a:latin typeface="黑体" panose="02010609060101010101" pitchFamily="49" charset="-122"/>
                <a:ea typeface="黑体" panose="02010609060101010101" pitchFamily="49" charset="-122"/>
              </a:rPr>
              <a:t>含有冲激函数的卷积</a:t>
            </a:r>
          </a:p>
          <a:p>
            <a:pPr lvl="1" algn="ctr" eaLnBrk="1" fontAlgn="base" hangingPunct="1">
              <a:lnSpc>
                <a:spcPct val="120000"/>
              </a:lnSpc>
              <a:spcBef>
                <a:spcPct val="20000"/>
              </a:spcBef>
              <a:spcAft>
                <a:spcPct val="0"/>
              </a:spcAft>
              <a:buClr>
                <a:srgbClr val="333333"/>
              </a:buClr>
              <a:buSzPct val="80000"/>
              <a:buFont typeface="Wingdings" panose="05000000000000000000" pitchFamily="2" charset="2"/>
              <a:buNone/>
            </a:pPr>
            <a:r>
              <a:rPr lang="en-US" altLang="en-US" b="1" i="1" dirty="0">
                <a:solidFill>
                  <a:srgbClr val="000000"/>
                </a:solidFill>
                <a:ea typeface="黑体" panose="02010609060101010101" pitchFamily="49" charset="-122"/>
              </a:rPr>
              <a:t>ƒ</a:t>
            </a:r>
            <a:r>
              <a:rPr lang="en-US" altLang="en-US" b="1" dirty="0">
                <a:solidFill>
                  <a:srgbClr val="000000"/>
                </a:solidFill>
                <a:ea typeface="黑体" panose="02010609060101010101" pitchFamily="49" charset="-122"/>
              </a:rPr>
              <a:t>(t)</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(t)</a:t>
            </a:r>
            <a:r>
              <a:rPr lang="en-US" altLang="zh-CN" b="1" dirty="0">
                <a:solidFill>
                  <a:srgbClr val="000000"/>
                </a:solidFill>
                <a:ea typeface="黑体" panose="02010609060101010101" pitchFamily="49" charset="-122"/>
              </a:rPr>
              <a:t>=f(t)</a:t>
            </a:r>
            <a:r>
              <a:rPr lang="zh-CN" altLang="en-US" b="1" dirty="0">
                <a:solidFill>
                  <a:srgbClr val="000000"/>
                </a:solidFill>
                <a:ea typeface="黑体" panose="02010609060101010101" pitchFamily="49" charset="-122"/>
              </a:rPr>
              <a:t>，                               </a:t>
            </a:r>
            <a:r>
              <a:rPr lang="en-US" altLang="en-US" b="1" i="1" dirty="0">
                <a:solidFill>
                  <a:srgbClr val="000000"/>
                </a:solidFill>
                <a:ea typeface="黑体" panose="02010609060101010101" pitchFamily="49" charset="-122"/>
              </a:rPr>
              <a:t>ƒ</a:t>
            </a:r>
            <a:r>
              <a:rPr lang="en-US" altLang="en-US" b="1" dirty="0">
                <a:solidFill>
                  <a:srgbClr val="000000"/>
                </a:solidFill>
                <a:ea typeface="黑体" panose="02010609060101010101" pitchFamily="49" charset="-122"/>
              </a:rPr>
              <a:t>(t)</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(t-t0)</a:t>
            </a:r>
            <a:r>
              <a:rPr lang="en-US" altLang="zh-CN" b="1" dirty="0">
                <a:solidFill>
                  <a:srgbClr val="000000"/>
                </a:solidFill>
                <a:ea typeface="黑体" panose="02010609060101010101" pitchFamily="49" charset="-122"/>
              </a:rPr>
              <a:t>=</a:t>
            </a:r>
            <a:r>
              <a:rPr lang="en-US" altLang="en-US" b="1" dirty="0">
                <a:solidFill>
                  <a:srgbClr val="000000"/>
                </a:solidFill>
                <a:ea typeface="黑体" panose="02010609060101010101" pitchFamily="49" charset="-122"/>
              </a:rPr>
              <a:t> </a:t>
            </a:r>
            <a:r>
              <a:rPr lang="en-US" altLang="en-US" b="1" i="1" dirty="0">
                <a:solidFill>
                  <a:srgbClr val="000000"/>
                </a:solidFill>
                <a:ea typeface="黑体" panose="02010609060101010101" pitchFamily="49" charset="-122"/>
              </a:rPr>
              <a:t>ƒ</a:t>
            </a:r>
            <a:r>
              <a:rPr lang="en-US" altLang="en-US" b="1" dirty="0">
                <a:solidFill>
                  <a:srgbClr val="000000"/>
                </a:solidFill>
                <a:ea typeface="黑体" panose="02010609060101010101" pitchFamily="49" charset="-122"/>
              </a:rPr>
              <a:t>(t-t0)</a:t>
            </a:r>
            <a:r>
              <a:rPr lang="en-US" altLang="zh-CN" b="1" dirty="0">
                <a:solidFill>
                  <a:srgbClr val="000000"/>
                </a:solidFill>
                <a:ea typeface="黑体" panose="02010609060101010101" pitchFamily="49" charset="-122"/>
              </a:rPr>
              <a:t> </a:t>
            </a:r>
          </a:p>
          <a:p>
            <a:pPr lvl="1" algn="ctr" eaLnBrk="1" fontAlgn="base" hangingPunct="1">
              <a:lnSpc>
                <a:spcPct val="120000"/>
              </a:lnSpc>
              <a:spcBef>
                <a:spcPct val="20000"/>
              </a:spcBef>
              <a:spcAft>
                <a:spcPct val="0"/>
              </a:spcAft>
              <a:buClr>
                <a:srgbClr val="333333"/>
              </a:buClr>
              <a:buSzPct val="80000"/>
              <a:buFont typeface="Wingdings" panose="05000000000000000000" pitchFamily="2" charset="2"/>
              <a:buNone/>
            </a:pPr>
            <a:r>
              <a:rPr lang="en-US" altLang="en-US" b="1" i="1" dirty="0">
                <a:solidFill>
                  <a:srgbClr val="000000"/>
                </a:solidFill>
                <a:ea typeface="黑体" panose="02010609060101010101" pitchFamily="49" charset="-122"/>
              </a:rPr>
              <a:t>ƒ</a:t>
            </a:r>
            <a:r>
              <a:rPr lang="en-US" altLang="en-US" b="1" dirty="0">
                <a:solidFill>
                  <a:srgbClr val="000000"/>
                </a:solidFill>
                <a:ea typeface="黑体" panose="02010609060101010101" pitchFamily="49" charset="-122"/>
              </a:rPr>
              <a:t>(t</a:t>
            </a:r>
            <a:r>
              <a:rPr lang="en-US" altLang="zh-CN" b="1" dirty="0">
                <a:solidFill>
                  <a:srgbClr val="000000"/>
                </a:solidFill>
                <a:ea typeface="黑体" panose="02010609060101010101" pitchFamily="49" charset="-122"/>
              </a:rPr>
              <a:t>-t1</a:t>
            </a:r>
            <a:r>
              <a:rPr lang="en-US" altLang="en-US" b="1" dirty="0">
                <a:solidFill>
                  <a:srgbClr val="000000"/>
                </a:solidFill>
                <a:ea typeface="黑体" panose="02010609060101010101" pitchFamily="49" charset="-122"/>
              </a:rPr>
              <a:t>)</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(t-t</a:t>
            </a:r>
            <a:r>
              <a:rPr lang="en-US" altLang="zh-CN" b="1" dirty="0">
                <a:solidFill>
                  <a:srgbClr val="000000"/>
                </a:solidFill>
                <a:ea typeface="黑体" panose="02010609060101010101" pitchFamily="49" charset="-122"/>
              </a:rPr>
              <a:t>2</a:t>
            </a:r>
            <a:r>
              <a:rPr lang="en-US" altLang="en-US" b="1" dirty="0">
                <a:solidFill>
                  <a:srgbClr val="000000"/>
                </a:solidFill>
                <a:ea typeface="黑体" panose="02010609060101010101" pitchFamily="49" charset="-122"/>
              </a:rPr>
              <a:t>)</a:t>
            </a:r>
            <a:r>
              <a:rPr lang="en-US" altLang="zh-CN" b="1" dirty="0">
                <a:solidFill>
                  <a:srgbClr val="000000"/>
                </a:solidFill>
                <a:ea typeface="黑体" panose="02010609060101010101" pitchFamily="49" charset="-122"/>
              </a:rPr>
              <a:t>=</a:t>
            </a:r>
            <a:r>
              <a:rPr lang="en-US" altLang="en-US" b="1" dirty="0">
                <a:solidFill>
                  <a:srgbClr val="000000"/>
                </a:solidFill>
                <a:ea typeface="黑体" panose="02010609060101010101" pitchFamily="49" charset="-122"/>
              </a:rPr>
              <a:t> </a:t>
            </a:r>
            <a:r>
              <a:rPr lang="en-US" altLang="en-US" b="1" i="1" dirty="0">
                <a:solidFill>
                  <a:srgbClr val="000000"/>
                </a:solidFill>
                <a:ea typeface="黑体" panose="02010609060101010101" pitchFamily="49" charset="-122"/>
              </a:rPr>
              <a:t>ƒ</a:t>
            </a:r>
            <a:r>
              <a:rPr lang="en-US" altLang="en-US" b="1" dirty="0">
                <a:solidFill>
                  <a:srgbClr val="000000"/>
                </a:solidFill>
                <a:ea typeface="黑体" panose="02010609060101010101" pitchFamily="49" charset="-122"/>
              </a:rPr>
              <a:t>(t-t</a:t>
            </a:r>
            <a:r>
              <a:rPr lang="en-US" altLang="zh-CN" b="1" dirty="0">
                <a:solidFill>
                  <a:srgbClr val="000000"/>
                </a:solidFill>
                <a:ea typeface="黑体" panose="02010609060101010101" pitchFamily="49" charset="-122"/>
              </a:rPr>
              <a:t>1-t2</a:t>
            </a:r>
            <a:r>
              <a:rPr lang="en-US" altLang="en-US" b="1" dirty="0">
                <a:solidFill>
                  <a:srgbClr val="000000"/>
                </a:solidFill>
                <a:ea typeface="黑体" panose="02010609060101010101" pitchFamily="49" charset="-122"/>
              </a:rPr>
              <a:t>)</a:t>
            </a:r>
            <a:r>
              <a:rPr lang="en-US" altLang="zh-CN" b="1" dirty="0">
                <a:solidFill>
                  <a:srgbClr val="000000"/>
                </a:solidFill>
                <a:ea typeface="黑体" panose="02010609060101010101" pitchFamily="49" charset="-122"/>
                <a:sym typeface="Symbol" panose="05050102010706020507" pitchFamily="18" charset="2"/>
              </a:rPr>
              <a:t>  </a:t>
            </a:r>
            <a:r>
              <a:rPr lang="zh-CN" altLang="en-US" b="1" dirty="0">
                <a:solidFill>
                  <a:srgbClr val="000000"/>
                </a:solidFill>
                <a:ea typeface="黑体" panose="02010609060101010101" pitchFamily="49" charset="-122"/>
                <a:sym typeface="Symbol" panose="05050102010706020507" pitchFamily="18" charset="2"/>
              </a:rPr>
              <a:t>， </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(t</a:t>
            </a:r>
            <a:r>
              <a:rPr lang="en-US" altLang="zh-CN" b="1" dirty="0">
                <a:solidFill>
                  <a:srgbClr val="000000"/>
                </a:solidFill>
                <a:ea typeface="黑体" panose="02010609060101010101" pitchFamily="49" charset="-122"/>
              </a:rPr>
              <a:t>-t1</a:t>
            </a:r>
            <a:r>
              <a:rPr lang="en-US" altLang="en-US" b="1" dirty="0">
                <a:solidFill>
                  <a:srgbClr val="000000"/>
                </a:solidFill>
                <a:ea typeface="黑体" panose="02010609060101010101" pitchFamily="49" charset="-122"/>
              </a:rPr>
              <a:t>)</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(t-t</a:t>
            </a:r>
            <a:r>
              <a:rPr lang="en-US" altLang="zh-CN" b="1" dirty="0">
                <a:solidFill>
                  <a:srgbClr val="000000"/>
                </a:solidFill>
                <a:ea typeface="黑体" panose="02010609060101010101" pitchFamily="49" charset="-122"/>
              </a:rPr>
              <a:t>2</a:t>
            </a:r>
            <a:r>
              <a:rPr lang="en-US" altLang="en-US" b="1" dirty="0">
                <a:solidFill>
                  <a:srgbClr val="000000"/>
                </a:solidFill>
                <a:ea typeface="黑体" panose="02010609060101010101" pitchFamily="49" charset="-122"/>
              </a:rPr>
              <a:t>)</a:t>
            </a:r>
            <a:r>
              <a:rPr lang="en-US" altLang="zh-CN" b="1" dirty="0">
                <a:solidFill>
                  <a:srgbClr val="000000"/>
                </a:solidFill>
                <a:ea typeface="黑体" panose="02010609060101010101" pitchFamily="49" charset="-122"/>
              </a:rPr>
              <a:t>=</a:t>
            </a:r>
            <a:r>
              <a:rPr lang="en-US" altLang="en-US" b="1" dirty="0">
                <a:solidFill>
                  <a:srgbClr val="000000"/>
                </a:solidFill>
                <a:ea typeface="黑体" panose="02010609060101010101" pitchFamily="49" charset="-122"/>
              </a:rPr>
              <a:t> </a:t>
            </a:r>
            <a:r>
              <a:rPr lang="en-US" altLang="en-US" b="1" dirty="0">
                <a:solidFill>
                  <a:srgbClr val="000000"/>
                </a:solidFill>
                <a:ea typeface="黑体" panose="02010609060101010101" pitchFamily="49" charset="-122"/>
                <a:sym typeface="Symbol" panose="05050102010706020507" pitchFamily="18" charset="2"/>
              </a:rPr>
              <a:t></a:t>
            </a:r>
            <a:r>
              <a:rPr lang="en-US" altLang="en-US" b="1" dirty="0">
                <a:solidFill>
                  <a:srgbClr val="000000"/>
                </a:solidFill>
                <a:ea typeface="黑体" panose="02010609060101010101" pitchFamily="49" charset="-122"/>
              </a:rPr>
              <a:t> (t-t</a:t>
            </a:r>
            <a:r>
              <a:rPr lang="en-US" altLang="zh-CN" b="1" dirty="0">
                <a:solidFill>
                  <a:srgbClr val="000000"/>
                </a:solidFill>
                <a:ea typeface="黑体" panose="02010609060101010101" pitchFamily="49" charset="-122"/>
              </a:rPr>
              <a:t>1-t2</a:t>
            </a:r>
            <a:r>
              <a:rPr lang="en-US" altLang="en-US" b="1" dirty="0">
                <a:solidFill>
                  <a:srgbClr val="000000"/>
                </a:solidFill>
                <a:ea typeface="黑体" panose="02010609060101010101" pitchFamily="49" charset="-122"/>
              </a:rPr>
              <a:t>)</a:t>
            </a:r>
            <a:endParaRPr lang="zh-CN" altLang="en-US" b="1" i="1" dirty="0">
              <a:solidFill>
                <a:srgbClr val="000000"/>
              </a:solidFill>
              <a:ea typeface="楷体_GB2312" pitchFamily="49" charset="-122"/>
            </a:endParaRPr>
          </a:p>
          <a:p>
            <a:pPr lvl="1" algn="ctr" eaLnBrk="1" fontAlgn="base" hangingPunct="1">
              <a:lnSpc>
                <a:spcPct val="120000"/>
              </a:lnSpc>
              <a:spcBef>
                <a:spcPct val="20000"/>
              </a:spcBef>
              <a:spcAft>
                <a:spcPct val="0"/>
              </a:spcAft>
              <a:buClr>
                <a:srgbClr val="333333"/>
              </a:buClr>
              <a:buSzPct val="80000"/>
              <a:buFont typeface="Wingdings" panose="05000000000000000000" pitchFamily="2" charset="2"/>
              <a:buNone/>
            </a:pP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a:t>
            </a:r>
            <a:r>
              <a:rPr lang="en-US" altLang="en-US" b="1" dirty="0">
                <a:solidFill>
                  <a:srgbClr val="333333"/>
                </a:solidFill>
                <a:ea typeface="楷体_GB2312" pitchFamily="49" charset="-122"/>
                <a:sym typeface="Symbol" panose="05050102010706020507" pitchFamily="18" charset="2"/>
              </a:rPr>
              <a:t>'</a:t>
            </a:r>
            <a:r>
              <a:rPr lang="en-US" altLang="en-US" b="1" dirty="0">
                <a:solidFill>
                  <a:srgbClr val="333333"/>
                </a:solidFill>
                <a:ea typeface="楷体_GB2312" pitchFamily="49" charset="-122"/>
              </a:rPr>
              <a:t>(t)=</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 </a:t>
            </a:r>
            <a:r>
              <a:rPr lang="en-US" altLang="zh-CN" b="1" dirty="0">
                <a:solidFill>
                  <a:srgbClr val="333333"/>
                </a:solidFill>
                <a:ea typeface="楷体_GB2312" pitchFamily="49" charset="-122"/>
              </a:rPr>
              <a:t> </a:t>
            </a:r>
            <a:r>
              <a:rPr lang="en-US" altLang="en-US" b="1" dirty="0">
                <a:solidFill>
                  <a:srgbClr val="333333"/>
                </a:solidFill>
                <a:ea typeface="楷体_GB2312" pitchFamily="49" charset="-122"/>
              </a:rPr>
              <a:t> </a:t>
            </a:r>
            <a:r>
              <a:rPr lang="en-US" altLang="zh-CN" b="1" dirty="0">
                <a:solidFill>
                  <a:srgbClr val="333333"/>
                </a:solidFill>
                <a:ea typeface="楷体_GB2312" pitchFamily="49" charset="-122"/>
              </a:rPr>
              <a:t>                          </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a:t>
            </a:r>
            <a:r>
              <a:rPr lang="en-US" altLang="en-US" b="1" dirty="0">
                <a:solidFill>
                  <a:srgbClr val="333333"/>
                </a:solidFill>
                <a:ea typeface="楷体_GB2312" pitchFamily="49" charset="-122"/>
                <a:sym typeface="Symbol" panose="05050102010706020507" pitchFamily="18" charset="2"/>
              </a:rPr>
              <a:t>''</a:t>
            </a:r>
            <a:r>
              <a:rPr lang="en-US" altLang="en-US" b="1" dirty="0">
                <a:solidFill>
                  <a:srgbClr val="333333"/>
                </a:solidFill>
                <a:ea typeface="楷体_GB2312" pitchFamily="49" charset="-122"/>
              </a:rPr>
              <a:t>(t)=</a:t>
            </a:r>
            <a:r>
              <a:rPr lang="en-US" altLang="en-US" b="1" i="1" dirty="0">
                <a:solidFill>
                  <a:srgbClr val="333333"/>
                </a:solidFill>
                <a:ea typeface="楷体_GB2312" pitchFamily="49" charset="-122"/>
              </a:rPr>
              <a:t>ƒ"</a:t>
            </a:r>
            <a:r>
              <a:rPr lang="en-US" altLang="en-US" b="1" dirty="0">
                <a:solidFill>
                  <a:srgbClr val="333333"/>
                </a:solidFill>
                <a:ea typeface="楷体_GB2312" pitchFamily="49" charset="-122"/>
              </a:rPr>
              <a:t>(t), </a:t>
            </a:r>
            <a:r>
              <a:rPr lang="en-US" altLang="en-US" b="1" dirty="0">
                <a:solidFill>
                  <a:srgbClr val="333333"/>
                </a:solidFill>
                <a:ea typeface="楷体_GB2312" pitchFamily="49" charset="-122"/>
                <a:sym typeface="Symbol" panose="05050102010706020507" pitchFamily="18" charset="2"/>
              </a:rPr>
              <a:t></a:t>
            </a:r>
          </a:p>
          <a:p>
            <a:pPr lvl="1" eaLnBrk="1" fontAlgn="base" hangingPunct="1">
              <a:lnSpc>
                <a:spcPct val="120000"/>
              </a:lnSpc>
              <a:spcBef>
                <a:spcPct val="20000"/>
              </a:spcBef>
              <a:spcAft>
                <a:spcPct val="0"/>
              </a:spcAft>
              <a:buClr>
                <a:srgbClr val="333333"/>
              </a:buClr>
              <a:buSzPct val="80000"/>
            </a:pPr>
            <a:r>
              <a:rPr kumimoji="0" lang="en-US" altLang="zh-CN" sz="1800" b="1" dirty="0">
                <a:solidFill>
                  <a:srgbClr val="0033CC"/>
                </a:solidFill>
                <a:latin typeface="黑体" panose="02010609060101010101" pitchFamily="49" charset="-122"/>
                <a:ea typeface="黑体" panose="02010609060101010101" pitchFamily="49" charset="-122"/>
              </a:rPr>
              <a:t>6.</a:t>
            </a:r>
            <a:r>
              <a:rPr kumimoji="0" lang="zh-CN" altLang="en-US" sz="1800" b="1" dirty="0">
                <a:solidFill>
                  <a:srgbClr val="0033CC"/>
                </a:solidFill>
                <a:latin typeface="黑体" panose="02010609060101010101" pitchFamily="49" charset="-122"/>
                <a:ea typeface="黑体" panose="02010609060101010101" pitchFamily="49" charset="-122"/>
              </a:rPr>
              <a:t>与阶跃函数的卷积</a:t>
            </a:r>
            <a:endParaRPr lang="zh-CN" altLang="en-US" sz="2000" b="1" dirty="0">
              <a:solidFill>
                <a:srgbClr val="0000FF"/>
              </a:solidFill>
              <a:latin typeface="Arial" panose="020B0604020202020204" pitchFamily="34" charset="0"/>
              <a:ea typeface="黑体" panose="02010609060101010101" pitchFamily="49" charset="-122"/>
              <a:sym typeface="Symbol" panose="05050102010706020507" pitchFamily="18" charset="2"/>
            </a:endParaRPr>
          </a:p>
        </p:txBody>
      </p:sp>
      <p:sp>
        <p:nvSpPr>
          <p:cNvPr id="48135" name="Rectangle 2" descr="Large confetti"/>
          <p:cNvSpPr>
            <a:spLocks noGrp="1" noChangeArrowheads="1"/>
          </p:cNvSpPr>
          <p:nvPr>
            <p:ph type="title" idx="4294967295"/>
          </p:nvPr>
        </p:nvSpPr>
        <p:spPr bwMode="auto">
          <a:xfrm>
            <a:off x="1763715" y="274640"/>
            <a:ext cx="6048375" cy="706437"/>
          </a:xfrm>
          <a:prstGeom prst="rect">
            <a:avLst/>
          </a:prstGeom>
        </p:spPr>
        <p:txBody>
          <a:bodyPr/>
          <a:lstStyle/>
          <a:p>
            <a:pPr eaLnBrk="1" hangingPunct="1">
              <a:defRPr/>
            </a:pPr>
            <a:r>
              <a:rPr lang="en-US" altLang="zh-CN" sz="3200" b="1" dirty="0">
                <a:solidFill>
                  <a:schemeClr val="bg1"/>
                </a:solidFill>
                <a:latin typeface="+mj-ea"/>
              </a:rPr>
              <a:t>2.8</a:t>
            </a:r>
            <a:r>
              <a:rPr lang="zh-CN" altLang="en-US" sz="3200" b="1" dirty="0">
                <a:solidFill>
                  <a:schemeClr val="bg1"/>
                </a:solidFill>
                <a:latin typeface="+mj-ea"/>
              </a:rPr>
              <a:t>卷积的性质</a:t>
            </a:r>
          </a:p>
        </p:txBody>
      </p:sp>
      <p:sp>
        <p:nvSpPr>
          <p:cNvPr id="14339" name="Rectangle 3"/>
          <p:cNvSpPr txBox="1">
            <a:spLocks noChangeArrowheads="1"/>
          </p:cNvSpPr>
          <p:nvPr/>
        </p:nvSpPr>
        <p:spPr bwMode="auto">
          <a:xfrm>
            <a:off x="185738" y="90488"/>
            <a:ext cx="77152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pPr>
            <a:r>
              <a:rPr lang="zh-CN" altLang="en-US" sz="2800" b="1">
                <a:solidFill>
                  <a:srgbClr val="000000"/>
                </a:solidFill>
                <a:ea typeface="黑体" panose="02010609060101010101" pitchFamily="49" charset="-122"/>
              </a:rPr>
              <a:t>卷积的性质</a:t>
            </a:r>
          </a:p>
        </p:txBody>
      </p:sp>
      <p:sp>
        <p:nvSpPr>
          <p:cNvPr id="14340" name="Rectangle 18"/>
          <p:cNvSpPr>
            <a:spLocks noChangeArrowheads="1"/>
          </p:cNvSpPr>
          <p:nvPr/>
        </p:nvSpPr>
        <p:spPr bwMode="auto">
          <a:xfrm>
            <a:off x="328613" y="635002"/>
            <a:ext cx="72898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fontAlgn="base" hangingPunct="1">
              <a:spcBef>
                <a:spcPct val="20000"/>
              </a:spcBef>
              <a:spcAft>
                <a:spcPct val="0"/>
              </a:spcAft>
              <a:buClr>
                <a:srgbClr val="333333"/>
              </a:buClr>
              <a:buSzPct val="80000"/>
            </a:pPr>
            <a:r>
              <a:rPr kumimoji="0" lang="en-US" altLang="zh-CN" sz="2000" b="1">
                <a:solidFill>
                  <a:srgbClr val="0033CC"/>
                </a:solidFill>
                <a:latin typeface="黑体" panose="02010609060101010101" pitchFamily="49" charset="-122"/>
                <a:ea typeface="黑体" panose="02010609060101010101" pitchFamily="49" charset="-122"/>
              </a:rPr>
              <a:t>1.</a:t>
            </a:r>
            <a:r>
              <a:rPr kumimoji="0" lang="zh-CN" altLang="en-US" sz="2000" b="1">
                <a:solidFill>
                  <a:srgbClr val="0033CC"/>
                </a:solidFill>
                <a:latin typeface="黑体" panose="02010609060101010101" pitchFamily="49" charset="-122"/>
                <a:ea typeface="黑体" panose="02010609060101010101" pitchFamily="49" charset="-122"/>
              </a:rPr>
              <a:t>微分性质：</a:t>
            </a:r>
          </a:p>
        </p:txBody>
      </p:sp>
      <p:graphicFrame>
        <p:nvGraphicFramePr>
          <p:cNvPr id="328710" name="Object 115"/>
          <p:cNvGraphicFramePr>
            <a:graphicFrameLocks noChangeAspect="1"/>
          </p:cNvGraphicFramePr>
          <p:nvPr/>
        </p:nvGraphicFramePr>
        <p:xfrm>
          <a:off x="3248027" y="620713"/>
          <a:ext cx="4213225" cy="455612"/>
        </p:xfrm>
        <a:graphic>
          <a:graphicData uri="http://schemas.openxmlformats.org/presentationml/2006/ole">
            <mc:AlternateContent xmlns:mc="http://schemas.openxmlformats.org/markup-compatibility/2006">
              <mc:Choice xmlns:v="urn:schemas-microsoft-com:vml" Requires="v">
                <p:oleObj name="Equation" r:id="rId3" imgW="2782080" imgH="266760" progId="Equation.3">
                  <p:embed/>
                </p:oleObj>
              </mc:Choice>
              <mc:Fallback>
                <p:oleObj name="Equation" r:id="rId3" imgW="2782080" imgH="266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7" y="620713"/>
                        <a:ext cx="42132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712" name="Object 116"/>
          <p:cNvGraphicFramePr>
            <a:graphicFrameLocks noChangeAspect="1"/>
          </p:cNvGraphicFramePr>
          <p:nvPr/>
        </p:nvGraphicFramePr>
        <p:xfrm>
          <a:off x="3246438" y="1196975"/>
          <a:ext cx="4997450" cy="420688"/>
        </p:xfrm>
        <a:graphic>
          <a:graphicData uri="http://schemas.openxmlformats.org/presentationml/2006/ole">
            <mc:AlternateContent xmlns:mc="http://schemas.openxmlformats.org/markup-compatibility/2006">
              <mc:Choice xmlns:v="urn:schemas-microsoft-com:vml" Requires="v">
                <p:oleObj name="Equation" r:id="rId5" imgW="3391560" imgH="279360" progId="Equation.3">
                  <p:embed/>
                </p:oleObj>
              </mc:Choice>
              <mc:Fallback>
                <p:oleObj name="Equation" r:id="rId5" imgW="339156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438" y="1196975"/>
                        <a:ext cx="49974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Rectangle 49"/>
          <p:cNvSpPr>
            <a:spLocks noChangeArrowheads="1"/>
          </p:cNvSpPr>
          <p:nvPr/>
        </p:nvSpPr>
        <p:spPr bwMode="auto">
          <a:xfrm>
            <a:off x="328615" y="1196975"/>
            <a:ext cx="71707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fontAlgn="base" hangingPunct="1">
              <a:spcBef>
                <a:spcPct val="20000"/>
              </a:spcBef>
              <a:spcAft>
                <a:spcPct val="0"/>
              </a:spcAft>
              <a:buClr>
                <a:srgbClr val="333333"/>
              </a:buClr>
              <a:buSzPct val="80000"/>
            </a:pPr>
            <a:r>
              <a:rPr kumimoji="0" lang="en-US" altLang="zh-CN" sz="2000" b="1">
                <a:solidFill>
                  <a:srgbClr val="0033CC"/>
                </a:solidFill>
                <a:latin typeface="黑体" panose="02010609060101010101" pitchFamily="49" charset="-122"/>
                <a:ea typeface="黑体" panose="02010609060101010101" pitchFamily="49" charset="-122"/>
              </a:rPr>
              <a:t>2.</a:t>
            </a:r>
            <a:r>
              <a:rPr kumimoji="0" lang="zh-CN" altLang="en-US" sz="2000" b="1">
                <a:solidFill>
                  <a:srgbClr val="0033CC"/>
                </a:solidFill>
                <a:latin typeface="黑体" panose="02010609060101010101" pitchFamily="49" charset="-122"/>
                <a:ea typeface="黑体" panose="02010609060101010101" pitchFamily="49" charset="-122"/>
              </a:rPr>
              <a:t>积分性质：</a:t>
            </a:r>
          </a:p>
        </p:txBody>
      </p:sp>
      <p:graphicFrame>
        <p:nvGraphicFramePr>
          <p:cNvPr id="328715" name="Object 117"/>
          <p:cNvGraphicFramePr>
            <a:graphicFrameLocks noChangeAspect="1"/>
          </p:cNvGraphicFramePr>
          <p:nvPr/>
        </p:nvGraphicFramePr>
        <p:xfrm>
          <a:off x="3217863" y="1773238"/>
          <a:ext cx="4883150" cy="442912"/>
        </p:xfrm>
        <a:graphic>
          <a:graphicData uri="http://schemas.openxmlformats.org/presentationml/2006/ole">
            <mc:AlternateContent xmlns:mc="http://schemas.openxmlformats.org/markup-compatibility/2006">
              <mc:Choice xmlns:v="urn:schemas-microsoft-com:vml" Requires="v">
                <p:oleObj name="Equation" r:id="rId7" imgW="3137760" imgH="279360" progId="Equation.3">
                  <p:embed/>
                </p:oleObj>
              </mc:Choice>
              <mc:Fallback>
                <p:oleObj name="Equation" r:id="rId7" imgW="313776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1773238"/>
                        <a:ext cx="4883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5" name="Rectangle 50"/>
          <p:cNvSpPr>
            <a:spLocks noChangeArrowheads="1"/>
          </p:cNvSpPr>
          <p:nvPr/>
        </p:nvSpPr>
        <p:spPr bwMode="auto">
          <a:xfrm>
            <a:off x="315915" y="1844675"/>
            <a:ext cx="72088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fontAlgn="base" hangingPunct="1">
              <a:spcBef>
                <a:spcPct val="20000"/>
              </a:spcBef>
              <a:spcAft>
                <a:spcPct val="0"/>
              </a:spcAft>
              <a:buClr>
                <a:srgbClr val="333333"/>
              </a:buClr>
              <a:buSzPct val="80000"/>
            </a:pPr>
            <a:r>
              <a:rPr kumimoji="0" lang="en-US" altLang="zh-CN" sz="1800" b="1">
                <a:solidFill>
                  <a:srgbClr val="0033CC"/>
                </a:solidFill>
                <a:latin typeface="黑体" panose="02010609060101010101" pitchFamily="49" charset="-122"/>
                <a:ea typeface="黑体" panose="02010609060101010101" pitchFamily="49" charset="-122"/>
              </a:rPr>
              <a:t>3.</a:t>
            </a:r>
            <a:r>
              <a:rPr kumimoji="0" lang="zh-CN" altLang="en-US" sz="1800" b="1">
                <a:solidFill>
                  <a:srgbClr val="0033CC"/>
                </a:solidFill>
                <a:latin typeface="黑体" panose="02010609060101010101" pitchFamily="49" charset="-122"/>
                <a:ea typeface="黑体" panose="02010609060101010101" pitchFamily="49" charset="-122"/>
              </a:rPr>
              <a:t>微积分性质：</a:t>
            </a:r>
          </a:p>
        </p:txBody>
      </p:sp>
      <p:sp>
        <p:nvSpPr>
          <p:cNvPr id="14346" name="灯片编号占位符 4"/>
          <p:cNvSpPr txBox="1">
            <a:spLocks noGrp="1"/>
          </p:cNvSpPr>
          <p:nvPr/>
        </p:nvSpPr>
        <p:spPr bwMode="auto">
          <a:xfrm>
            <a:off x="8172452" y="6369050"/>
            <a:ext cx="677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B38944BE-49FA-46C1-B846-EA7B77AAE04B}" type="slidenum">
              <a:rPr lang="zh-CN" altLang="en-US" sz="1400">
                <a:solidFill>
                  <a:srgbClr val="000000"/>
                </a:solidFill>
              </a:rPr>
              <a:pPr eaLnBrk="1" fontAlgn="base" hangingPunct="1">
                <a:spcBef>
                  <a:spcPct val="0"/>
                </a:spcBef>
                <a:spcAft>
                  <a:spcPct val="0"/>
                </a:spcAft>
              </a:pPr>
              <a:t>20</a:t>
            </a:fld>
            <a:endParaRPr lang="en-US" altLang="zh-CN" sz="1400">
              <a:solidFill>
                <a:srgbClr val="000000"/>
              </a:solidFill>
            </a:endParaRPr>
          </a:p>
        </p:txBody>
      </p:sp>
      <p:graphicFrame>
        <p:nvGraphicFramePr>
          <p:cNvPr id="22" name="Object 118"/>
          <p:cNvGraphicFramePr>
            <a:graphicFrameLocks noChangeAspect="1"/>
          </p:cNvGraphicFramePr>
          <p:nvPr/>
        </p:nvGraphicFramePr>
        <p:xfrm>
          <a:off x="3851275" y="5734050"/>
          <a:ext cx="2520950" cy="592138"/>
        </p:xfrm>
        <a:graphic>
          <a:graphicData uri="http://schemas.openxmlformats.org/presentationml/2006/ole">
            <mc:AlternateContent xmlns:mc="http://schemas.openxmlformats.org/markup-compatibility/2006">
              <mc:Choice xmlns:v="urn:schemas-microsoft-com:vml" Requires="v">
                <p:oleObj name="Equation" r:id="rId9" imgW="1930680" imgH="457200" progId="Equation.DSMT4">
                  <p:embed/>
                </p:oleObj>
              </mc:Choice>
              <mc:Fallback>
                <p:oleObj name="Equation" r:id="rId9" imgW="193068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5734050"/>
                        <a:ext cx="25209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 name="Object 119"/>
          <p:cNvGraphicFramePr>
            <a:graphicFrameLocks noChangeAspect="1"/>
          </p:cNvGraphicFramePr>
          <p:nvPr/>
        </p:nvGraphicFramePr>
        <p:xfrm>
          <a:off x="1343025" y="6230940"/>
          <a:ext cx="5316538" cy="727075"/>
        </p:xfrm>
        <a:graphic>
          <a:graphicData uri="http://schemas.openxmlformats.org/presentationml/2006/ole">
            <mc:AlternateContent xmlns:mc="http://schemas.openxmlformats.org/markup-compatibility/2006">
              <mc:Choice xmlns:v="urn:schemas-microsoft-com:vml" Requires="v">
                <p:oleObj name="公式" r:id="rId11" imgW="3696480" imgH="495360" progId="Equation.3">
                  <p:embed/>
                </p:oleObj>
              </mc:Choice>
              <mc:Fallback>
                <p:oleObj name="公式" r:id="rId11" imgW="3696480" imgH="495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3025" y="6230940"/>
                        <a:ext cx="53165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0" name="Rectangle 51"/>
          <p:cNvSpPr>
            <a:spLocks noChangeArrowheads="1"/>
          </p:cNvSpPr>
          <p:nvPr/>
        </p:nvSpPr>
        <p:spPr bwMode="auto">
          <a:xfrm>
            <a:off x="971550" y="2352677"/>
            <a:ext cx="3905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FF3300"/>
                </a:solidFill>
                <a:ea typeface="黑体" panose="02010609060101010101" pitchFamily="49" charset="-122"/>
              </a:rPr>
              <a:t>应用</a:t>
            </a:r>
            <a:r>
              <a:rPr kumimoji="0" lang="zh-CN" altLang="en-US" sz="2000" b="1">
                <a:solidFill>
                  <a:srgbClr val="FF3300"/>
                </a:solidFill>
                <a:ea typeface="黑体" panose="02010609060101010101" pitchFamily="49" charset="-122"/>
                <a:cs typeface="Times New Roman" panose="02020603050405020304" pitchFamily="18" charset="0"/>
              </a:rPr>
              <a:t>(1),(3)</a:t>
            </a:r>
            <a:r>
              <a:rPr kumimoji="0" lang="zh-CN" altLang="en-US" sz="2000" b="1">
                <a:solidFill>
                  <a:srgbClr val="FF3300"/>
                </a:solidFill>
                <a:ea typeface="黑体" panose="02010609060101010101" pitchFamily="49" charset="-122"/>
              </a:rPr>
              <a:t>两个微分性质的条件是</a:t>
            </a:r>
          </a:p>
        </p:txBody>
      </p:sp>
      <p:graphicFrame>
        <p:nvGraphicFramePr>
          <p:cNvPr id="14351" name="Object 53"/>
          <p:cNvGraphicFramePr>
            <a:graphicFrameLocks noChangeAspect="1"/>
          </p:cNvGraphicFramePr>
          <p:nvPr/>
        </p:nvGraphicFramePr>
        <p:xfrm>
          <a:off x="4843465" y="2336800"/>
          <a:ext cx="2752725" cy="515938"/>
        </p:xfrm>
        <a:graphic>
          <a:graphicData uri="http://schemas.openxmlformats.org/presentationml/2006/ole">
            <mc:AlternateContent xmlns:mc="http://schemas.openxmlformats.org/markup-compatibility/2006">
              <mc:Choice xmlns:v="urn:schemas-microsoft-com:vml" Requires="v">
                <p:oleObj name="公式" r:id="rId13" imgW="1504918" imgH="266694" progId="Equation.3">
                  <p:embed/>
                </p:oleObj>
              </mc:Choice>
              <mc:Fallback>
                <p:oleObj name="公式" r:id="rId13" imgW="1504918" imgH="26669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3465" y="2336800"/>
                        <a:ext cx="2752725" cy="51593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E5"/>
                            </a:solidFill>
                          </a14:hiddenFill>
                        </a:ext>
                      </a:extLst>
                    </p:spPr>
                  </p:pic>
                </p:oleObj>
              </mc:Fallback>
            </mc:AlternateContent>
          </a:graphicData>
        </a:graphic>
      </p:graphicFrame>
      <p:sp>
        <p:nvSpPr>
          <p:cNvPr id="14352" name="Rectangle 54"/>
          <p:cNvSpPr>
            <a:spLocks noChangeArrowheads="1"/>
          </p:cNvSpPr>
          <p:nvPr/>
        </p:nvSpPr>
        <p:spPr bwMode="auto">
          <a:xfrm>
            <a:off x="7524750" y="2349502"/>
            <a:ext cx="1944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a:solidFill>
                  <a:srgbClr val="FF0000"/>
                </a:solidFill>
                <a:ea typeface="黑体" panose="02010609060101010101" pitchFamily="49" charset="-122"/>
              </a:rPr>
              <a:t>必须成立，</a:t>
            </a:r>
          </a:p>
        </p:txBody>
      </p:sp>
      <p:sp>
        <p:nvSpPr>
          <p:cNvPr id="14353" name="Rectangle 55"/>
          <p:cNvSpPr>
            <a:spLocks noChangeArrowheads="1"/>
          </p:cNvSpPr>
          <p:nvPr/>
        </p:nvSpPr>
        <p:spPr bwMode="auto">
          <a:xfrm>
            <a:off x="7375537" y="2722564"/>
            <a:ext cx="202577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b="1" dirty="0">
                <a:solidFill>
                  <a:srgbClr val="FF0000"/>
                </a:solidFill>
                <a:ea typeface="黑体" panose="02010609060101010101" pitchFamily="49" charset="-122"/>
              </a:rPr>
              <a:t>否则不能应用。</a:t>
            </a:r>
          </a:p>
        </p:txBody>
      </p:sp>
      <p:graphicFrame>
        <p:nvGraphicFramePr>
          <p:cNvPr id="19" name="Object 6"/>
          <p:cNvGraphicFramePr>
            <a:graphicFrameLocks noChangeAspect="1"/>
          </p:cNvGraphicFramePr>
          <p:nvPr/>
        </p:nvGraphicFramePr>
        <p:xfrm>
          <a:off x="2996185" y="44624"/>
          <a:ext cx="5392241" cy="588962"/>
        </p:xfrm>
        <a:graphic>
          <a:graphicData uri="http://schemas.openxmlformats.org/presentationml/2006/ole">
            <mc:AlternateContent xmlns:mc="http://schemas.openxmlformats.org/markup-compatibility/2006">
              <mc:Choice xmlns:v="urn:schemas-microsoft-com:vml" Requires="v">
                <p:oleObj name="Equation" r:id="rId15" imgW="2438280" imgH="330120" progId="Equation.DSMT4">
                  <p:embed/>
                </p:oleObj>
              </mc:Choice>
              <mc:Fallback>
                <p:oleObj name="Equation" r:id="rId15" imgW="2438280" imgH="330120" progId="Equation.DSMT4">
                  <p:embed/>
                  <p:pic>
                    <p:nvPicPr>
                      <p:cNvPr id="0" name=""/>
                      <p:cNvPicPr>
                        <a:picLocks noGrp="1" noChangeAspect="1" noChangeArrowheads="1"/>
                      </p:cNvPicPr>
                      <p:nvPr/>
                    </p:nvPicPr>
                    <p:blipFill>
                      <a:blip r:embed="rId16"/>
                      <a:srcRect/>
                      <a:stretch>
                        <a:fillRect/>
                      </a:stretch>
                    </p:blipFill>
                    <p:spPr bwMode="auto">
                      <a:xfrm>
                        <a:off x="2996185" y="44624"/>
                        <a:ext cx="5392241" cy="588962"/>
                      </a:xfrm>
                      <a:prstGeom prst="rect">
                        <a:avLst/>
                      </a:prstGeom>
                      <a:solidFill>
                        <a:srgbClr val="FFFF00"/>
                      </a:solidFill>
                      <a:ln>
                        <a:noFill/>
                      </a:ln>
                      <a:effectLst/>
                    </p:spPr>
                  </p:pic>
                </p:oleObj>
              </mc:Fallback>
            </mc:AlternateContent>
          </a:graphicData>
        </a:graphic>
      </p:graphicFrame>
    </p:spTree>
    <p:extLst>
      <p:ext uri="{BB962C8B-B14F-4D97-AF65-F5344CB8AC3E}">
        <p14:creationId xmlns:p14="http://schemas.microsoft.com/office/powerpoint/2010/main" val="24335077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ChangeArrowheads="1"/>
          </p:cNvSpPr>
          <p:nvPr/>
        </p:nvSpPr>
        <p:spPr bwMode="auto">
          <a:xfrm>
            <a:off x="0" y="692697"/>
            <a:ext cx="9144000" cy="118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10000"/>
              </a:lnSpc>
              <a:buFontTx/>
              <a:buNone/>
            </a:pPr>
            <a:r>
              <a:rPr lang="zh-CN" altLang="en-US" sz="2400" b="1" dirty="0">
                <a:solidFill>
                  <a:srgbClr val="FF00FF"/>
                </a:solidFill>
                <a:latin typeface="黑体" pitchFamily="2" charset="-122"/>
                <a:ea typeface="黑体" pitchFamily="2" charset="-122"/>
              </a:rPr>
              <a:t>  描述某系统的微分方程为</a:t>
            </a:r>
            <a:r>
              <a:rPr lang="en-US" altLang="zh-CN" sz="2400" b="1" dirty="0">
                <a:solidFill>
                  <a:srgbClr val="FF00FF"/>
                </a:solidFill>
                <a:latin typeface="黑体" pitchFamily="2" charset="-122"/>
                <a:ea typeface="黑体" pitchFamily="2" charset="-122"/>
              </a:rPr>
              <a:t>y</a:t>
            </a:r>
            <a:r>
              <a:rPr lang="en-US" altLang="zh-CN" sz="2400" b="1" dirty="0">
                <a:solidFill>
                  <a:srgbClr val="FF00FF"/>
                </a:solidFill>
                <a:latin typeface="Arial"/>
                <a:ea typeface="黑体" pitchFamily="2" charset="-122"/>
              </a:rPr>
              <a:t>”</a:t>
            </a:r>
            <a:r>
              <a:rPr lang="en-US" altLang="zh-CN" sz="2400" b="1" dirty="0">
                <a:solidFill>
                  <a:srgbClr val="FF00FF"/>
                </a:solidFill>
                <a:latin typeface="黑体" pitchFamily="2" charset="-122"/>
                <a:ea typeface="黑体" pitchFamily="2" charset="-122"/>
              </a:rPr>
              <a:t>(t) + 3y</a:t>
            </a:r>
            <a:r>
              <a:rPr lang="en-US" altLang="zh-CN" sz="2400" b="1" dirty="0">
                <a:solidFill>
                  <a:srgbClr val="FF00FF"/>
                </a:solidFill>
                <a:latin typeface="Arial"/>
                <a:ea typeface="黑体" pitchFamily="2" charset="-122"/>
              </a:rPr>
              <a:t>’</a:t>
            </a:r>
            <a:r>
              <a:rPr lang="en-US" altLang="zh-CN" sz="2400" b="1" dirty="0">
                <a:solidFill>
                  <a:srgbClr val="FF00FF"/>
                </a:solidFill>
                <a:latin typeface="黑体" pitchFamily="2" charset="-122"/>
                <a:ea typeface="黑体" pitchFamily="2" charset="-122"/>
              </a:rPr>
              <a:t>(t) + 2y(t) = 2f</a:t>
            </a:r>
            <a:r>
              <a:rPr lang="en-US" altLang="zh-CN" sz="2400" b="1" dirty="0">
                <a:solidFill>
                  <a:srgbClr val="FF00FF"/>
                </a:solidFill>
                <a:latin typeface="Arial"/>
                <a:ea typeface="黑体" pitchFamily="2" charset="-122"/>
              </a:rPr>
              <a:t>’</a:t>
            </a:r>
            <a:r>
              <a:rPr lang="en-US" altLang="zh-CN" sz="2400" b="1" dirty="0">
                <a:solidFill>
                  <a:srgbClr val="FF00FF"/>
                </a:solidFill>
                <a:latin typeface="黑体" pitchFamily="2" charset="-122"/>
                <a:ea typeface="黑体" pitchFamily="2" charset="-122"/>
              </a:rPr>
              <a:t>(t) + 6f(t),</a:t>
            </a:r>
            <a:r>
              <a:rPr lang="zh-CN" altLang="en-US" sz="2400" b="1" dirty="0">
                <a:solidFill>
                  <a:srgbClr val="FF00FF"/>
                </a:solidFill>
                <a:latin typeface="黑体" pitchFamily="2" charset="-122"/>
                <a:ea typeface="黑体" pitchFamily="2" charset="-122"/>
              </a:rPr>
              <a:t>已知</a:t>
            </a:r>
            <a:r>
              <a:rPr lang="en-US" altLang="zh-CN" sz="2400" b="1" dirty="0">
                <a:solidFill>
                  <a:srgbClr val="FF00FF"/>
                </a:solidFill>
                <a:latin typeface="黑体" pitchFamily="2" charset="-122"/>
                <a:ea typeface="黑体" pitchFamily="2" charset="-122"/>
              </a:rPr>
              <a:t>y(0-)=2</a:t>
            </a:r>
            <a:r>
              <a:rPr lang="zh-CN" altLang="en-US" sz="2400" b="1" dirty="0">
                <a:solidFill>
                  <a:srgbClr val="FF00FF"/>
                </a:solidFill>
                <a:latin typeface="黑体" pitchFamily="2" charset="-122"/>
                <a:ea typeface="黑体" pitchFamily="2" charset="-122"/>
              </a:rPr>
              <a:t>，</a:t>
            </a:r>
            <a:r>
              <a:rPr lang="en-US" altLang="zh-CN" sz="2400" b="1" dirty="0">
                <a:solidFill>
                  <a:srgbClr val="FF00FF"/>
                </a:solidFill>
                <a:latin typeface="黑体" pitchFamily="2" charset="-122"/>
                <a:ea typeface="黑体" pitchFamily="2" charset="-122"/>
              </a:rPr>
              <a:t>y</a:t>
            </a:r>
            <a:r>
              <a:rPr lang="en-US" altLang="zh-CN" sz="2400" b="1" dirty="0">
                <a:solidFill>
                  <a:srgbClr val="FF00FF"/>
                </a:solidFill>
                <a:latin typeface="Arial"/>
                <a:ea typeface="黑体" pitchFamily="2" charset="-122"/>
              </a:rPr>
              <a:t>’</a:t>
            </a:r>
            <a:r>
              <a:rPr lang="en-US" altLang="zh-CN" sz="2400" b="1" dirty="0">
                <a:solidFill>
                  <a:srgbClr val="FF00FF"/>
                </a:solidFill>
                <a:latin typeface="黑体" pitchFamily="2" charset="-122"/>
                <a:ea typeface="黑体" pitchFamily="2" charset="-122"/>
              </a:rPr>
              <a:t>(0-)=0</a:t>
            </a:r>
            <a:r>
              <a:rPr lang="zh-CN" altLang="en-US" sz="2400" b="1" dirty="0">
                <a:solidFill>
                  <a:srgbClr val="FF00FF"/>
                </a:solidFill>
                <a:latin typeface="黑体" pitchFamily="2" charset="-122"/>
                <a:ea typeface="黑体" pitchFamily="2" charset="-122"/>
              </a:rPr>
              <a:t>，</a:t>
            </a:r>
            <a:r>
              <a:rPr lang="en-US" altLang="zh-CN" sz="2400" b="1" dirty="0">
                <a:solidFill>
                  <a:srgbClr val="FF00FF"/>
                </a:solidFill>
                <a:latin typeface="黑体" pitchFamily="2" charset="-122"/>
                <a:ea typeface="黑体" pitchFamily="2" charset="-122"/>
              </a:rPr>
              <a:t>f(t)=u(t)</a:t>
            </a:r>
            <a:r>
              <a:rPr lang="zh-CN" altLang="en-US" sz="2400" b="1" dirty="0">
                <a:solidFill>
                  <a:srgbClr val="FF00FF"/>
                </a:solidFill>
                <a:latin typeface="黑体" pitchFamily="2" charset="-122"/>
                <a:ea typeface="黑体" pitchFamily="2" charset="-122"/>
              </a:rPr>
              <a:t>。求该系统的全响应，零输入响应和零状态响应。</a:t>
            </a:r>
            <a:endParaRPr lang="zh-CN" altLang="en-US" sz="2400" b="1" dirty="0">
              <a:solidFill>
                <a:schemeClr val="bg2"/>
              </a:solidFill>
              <a:ea typeface="黑体" pitchFamily="2" charset="-122"/>
            </a:endParaRPr>
          </a:p>
        </p:txBody>
      </p:sp>
      <p:sp>
        <p:nvSpPr>
          <p:cNvPr id="23552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5524" name="Rectangle 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5525" name="Object 5"/>
          <p:cNvGraphicFramePr>
            <a:graphicFrameLocks noGrp="1" noChangeAspect="1"/>
          </p:cNvGraphicFramePr>
          <p:nvPr>
            <p:ph/>
          </p:nvPr>
        </p:nvGraphicFramePr>
        <p:xfrm>
          <a:off x="899592" y="4653136"/>
          <a:ext cx="6722181" cy="504056"/>
        </p:xfrm>
        <a:graphic>
          <a:graphicData uri="http://schemas.openxmlformats.org/presentationml/2006/ole">
            <mc:AlternateContent xmlns:mc="http://schemas.openxmlformats.org/markup-compatibility/2006">
              <mc:Choice xmlns:v="urn:schemas-microsoft-com:vml" Requires="v">
                <p:oleObj name="Equation" r:id="rId2" imgW="3352800" imgH="228600" progId="Equation.DSMT4">
                  <p:embed/>
                </p:oleObj>
              </mc:Choice>
              <mc:Fallback>
                <p:oleObj name="Equation" r:id="rId2" imgW="3352800" imgH="228600" progId="Equation.DSMT4">
                  <p:embed/>
                  <p:pic>
                    <p:nvPicPr>
                      <p:cNvPr id="235525"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653136"/>
                        <a:ext cx="672218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7" name="Line 7"/>
          <p:cNvSpPr>
            <a:spLocks noChangeShapeType="1"/>
          </p:cNvSpPr>
          <p:nvPr/>
        </p:nvSpPr>
        <p:spPr bwMode="auto">
          <a:xfrm flipH="1" flipV="1">
            <a:off x="2771800" y="5229200"/>
            <a:ext cx="0" cy="36004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21</a:t>
            </a:fld>
            <a:endParaRPr kumimoji="1" lang="en-US" altLang="zh-CN" sz="1400" b="0" dirty="0">
              <a:solidFill>
                <a:schemeClr val="tx1"/>
              </a:solidFill>
              <a:latin typeface="Times New Roman" pitchFamily="18" charset="0"/>
            </a:endParaRPr>
          </a:p>
        </p:txBody>
      </p:sp>
      <p:sp>
        <p:nvSpPr>
          <p:cNvPr id="9"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a:t>
            </a:r>
          </a:p>
        </p:txBody>
      </p:sp>
      <p:graphicFrame>
        <p:nvGraphicFramePr>
          <p:cNvPr id="318472" name="Object 8"/>
          <p:cNvGraphicFramePr>
            <a:graphicFrameLocks noChangeAspect="1"/>
          </p:cNvGraphicFramePr>
          <p:nvPr/>
        </p:nvGraphicFramePr>
        <p:xfrm>
          <a:off x="1295636" y="5661248"/>
          <a:ext cx="5940660" cy="1080120"/>
        </p:xfrm>
        <a:graphic>
          <a:graphicData uri="http://schemas.openxmlformats.org/presentationml/2006/ole">
            <mc:AlternateContent xmlns:mc="http://schemas.openxmlformats.org/markup-compatibility/2006">
              <mc:Choice xmlns:v="urn:schemas-microsoft-com:vml" Requires="v">
                <p:oleObj name="Equation" r:id="rId4" imgW="2654300" imgH="482600" progId="Equation.DSMT4">
                  <p:embed/>
                </p:oleObj>
              </mc:Choice>
              <mc:Fallback>
                <p:oleObj name="Equation" r:id="rId4" imgW="2654300" imgH="482600" progId="Equation.DSMT4">
                  <p:embed/>
                  <p:pic>
                    <p:nvPicPr>
                      <p:cNvPr id="3184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636" y="5661248"/>
                        <a:ext cx="5940660" cy="1080120"/>
                      </a:xfrm>
                      <a:prstGeom prst="rect">
                        <a:avLst/>
                      </a:prstGeom>
                      <a:noFill/>
                      <a:ln w="254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7"/>
          <p:cNvSpPr>
            <a:spLocks noChangeShapeType="1"/>
          </p:cNvSpPr>
          <p:nvPr/>
        </p:nvSpPr>
        <p:spPr bwMode="auto">
          <a:xfrm flipH="1" flipV="1">
            <a:off x="5652120" y="5229200"/>
            <a:ext cx="0" cy="36004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 name="图片 1"/>
          <p:cNvPicPr>
            <a:picLocks noChangeAspect="1"/>
          </p:cNvPicPr>
          <p:nvPr/>
        </p:nvPicPr>
        <p:blipFill>
          <a:blip r:embed="rId6"/>
          <a:stretch>
            <a:fillRect/>
          </a:stretch>
        </p:blipFill>
        <p:spPr>
          <a:xfrm>
            <a:off x="225191" y="2102445"/>
            <a:ext cx="8327858" cy="2395936"/>
          </a:xfrm>
          <a:prstGeom prst="rect">
            <a:avLst/>
          </a:prstGeom>
        </p:spPr>
      </p:pic>
    </p:spTree>
    <p:extLst>
      <p:ext uri="{BB962C8B-B14F-4D97-AF65-F5344CB8AC3E}">
        <p14:creationId xmlns:p14="http://schemas.microsoft.com/office/powerpoint/2010/main" val="574863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3" presetClass="entr" presetSubtype="10" fill="hold" nodeType="withEffect">
                                  <p:stCondLst>
                                    <p:cond delay="0"/>
                                  </p:stCondLst>
                                  <p:childTnLst>
                                    <p:set>
                                      <p:cBhvr>
                                        <p:cTn id="12" dur="1" fill="hold">
                                          <p:stCondLst>
                                            <p:cond delay="0"/>
                                          </p:stCondLst>
                                        </p:cTn>
                                        <p:tgtEl>
                                          <p:spTgt spid="318472"/>
                                        </p:tgtEl>
                                        <p:attrNameLst>
                                          <p:attrName>style.visibility</p:attrName>
                                        </p:attrNameLst>
                                      </p:cBhvr>
                                      <p:to>
                                        <p:strVal val="visible"/>
                                      </p:to>
                                    </p:set>
                                    <p:animEffect transition="in" filter="blinds(horizontal)">
                                      <p:cBhvr>
                                        <p:cTn id="13" dur="500"/>
                                        <p:tgtEl>
                                          <p:spTgt spid="318472"/>
                                        </p:tgtEl>
                                      </p:cBhvr>
                                    </p:animEffect>
                                  </p:childTnLst>
                                </p:cTn>
                              </p:par>
                            </p:childTnLst>
                          </p:cTn>
                        </p:par>
                        <p:par>
                          <p:cTn id="14" fill="hold">
                            <p:stCondLst>
                              <p:cond delay="500"/>
                            </p:stCondLst>
                            <p:childTnLst>
                              <p:par>
                                <p:cTn id="15" presetID="8" presetClass="entr" presetSubtype="16" fill="hold" nodeType="afterEffect">
                                  <p:stCondLst>
                                    <p:cond delay="0"/>
                                  </p:stCondLst>
                                  <p:childTnLst>
                                    <p:set>
                                      <p:cBhvr>
                                        <p:cTn id="16" dur="1" fill="hold">
                                          <p:stCondLst>
                                            <p:cond delay="0"/>
                                          </p:stCondLst>
                                        </p:cTn>
                                        <p:tgtEl>
                                          <p:spTgt spid="235525"/>
                                        </p:tgtEl>
                                        <p:attrNameLst>
                                          <p:attrName>style.visibility</p:attrName>
                                        </p:attrNameLst>
                                      </p:cBhvr>
                                      <p:to>
                                        <p:strVal val="visible"/>
                                      </p:to>
                                    </p:set>
                                    <p:animEffect transition="in" filter="diamond(in)">
                                      <p:cBhvr>
                                        <p:cTn id="17" dur="2000"/>
                                        <p:tgtEl>
                                          <p:spTgt spid="23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7"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ChangeArrowheads="1"/>
          </p:cNvSpPr>
          <p:nvPr/>
        </p:nvSpPr>
        <p:spPr bwMode="auto">
          <a:xfrm>
            <a:off x="334736" y="1124223"/>
            <a:ext cx="8748712" cy="5545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50000"/>
              </a:lnSpc>
              <a:buFontTx/>
              <a:buNone/>
            </a:pPr>
            <a:r>
              <a:rPr lang="zh-CN" altLang="en-US" sz="2400" b="1" dirty="0">
                <a:latin typeface="黑体" pitchFamily="2" charset="-122"/>
                <a:ea typeface="黑体" pitchFamily="2" charset="-122"/>
              </a:rPr>
              <a:t>根据微分方程经典求法：</a:t>
            </a:r>
          </a:p>
          <a:p>
            <a:pPr>
              <a:lnSpc>
                <a:spcPct val="150000"/>
              </a:lnSpc>
              <a:buFontTx/>
              <a:buNone/>
            </a:pPr>
            <a:r>
              <a:rPr lang="zh-CN" altLang="en-US" sz="2400" b="1" dirty="0">
                <a:solidFill>
                  <a:srgbClr val="0000FF"/>
                </a:solidFill>
                <a:latin typeface="黑体" pitchFamily="2" charset="-122"/>
                <a:ea typeface="黑体" pitchFamily="2" charset="-122"/>
              </a:rPr>
              <a:t>齐次解：</a:t>
            </a:r>
          </a:p>
          <a:p>
            <a:pPr>
              <a:lnSpc>
                <a:spcPct val="200000"/>
              </a:lnSpc>
              <a:buFontTx/>
              <a:buNone/>
            </a:pPr>
            <a:r>
              <a:rPr lang="zh-CN" altLang="en-US" sz="2400" b="1" dirty="0">
                <a:solidFill>
                  <a:srgbClr val="0000FF"/>
                </a:solidFill>
                <a:latin typeface="黑体" pitchFamily="2" charset="-122"/>
                <a:ea typeface="黑体" pitchFamily="2" charset="-122"/>
              </a:rPr>
              <a:t>特解</a:t>
            </a:r>
            <a:r>
              <a:rPr lang="zh-CN" altLang="en-US" sz="2400" dirty="0">
                <a:solidFill>
                  <a:srgbClr val="0000FF"/>
                </a:solidFill>
                <a:latin typeface="黑体" pitchFamily="2" charset="-122"/>
                <a:ea typeface="黑体" pitchFamily="2" charset="-122"/>
              </a:rPr>
              <a:t>：        </a:t>
            </a:r>
            <a:r>
              <a:rPr lang="zh-CN" altLang="en-US" sz="2400" b="1" dirty="0">
                <a:solidFill>
                  <a:schemeClr val="bg2"/>
                </a:solidFill>
                <a:latin typeface="黑体" pitchFamily="2" charset="-122"/>
                <a:ea typeface="黑体" pitchFamily="2" charset="-122"/>
              </a:rPr>
              <a:t>            </a:t>
            </a:r>
            <a:r>
              <a:rPr lang="zh-CN" altLang="en-US" sz="2400" b="1" dirty="0">
                <a:latin typeface="黑体" pitchFamily="2" charset="-122"/>
                <a:ea typeface="黑体" pitchFamily="2" charset="-122"/>
              </a:rPr>
              <a:t>解得</a:t>
            </a:r>
            <a:r>
              <a:rPr lang="zh-CN" altLang="en-US" sz="2400" b="1" dirty="0">
                <a:solidFill>
                  <a:schemeClr val="bg2"/>
                </a:solidFill>
                <a:latin typeface="黑体" pitchFamily="2" charset="-122"/>
                <a:ea typeface="黑体" pitchFamily="2" charset="-122"/>
              </a:rPr>
              <a:t>  </a:t>
            </a:r>
            <a:r>
              <a:rPr lang="en-US" altLang="zh-CN" sz="2400" b="1" dirty="0">
                <a:solidFill>
                  <a:srgbClr val="0066FF"/>
                </a:solidFill>
                <a:latin typeface="黑体" pitchFamily="2" charset="-122"/>
                <a:ea typeface="黑体" pitchFamily="2" charset="-122"/>
              </a:rPr>
              <a:t>B</a:t>
            </a:r>
            <a:r>
              <a:rPr lang="zh-CN" altLang="en-US" sz="2400" b="1" dirty="0">
                <a:solidFill>
                  <a:srgbClr val="0066FF"/>
                </a:solidFill>
                <a:latin typeface="黑体" pitchFamily="2" charset="-122"/>
                <a:ea typeface="黑体" pitchFamily="2" charset="-122"/>
              </a:rPr>
              <a:t>＝</a:t>
            </a:r>
            <a:r>
              <a:rPr lang="en-US" altLang="zh-CN" sz="2400" b="1" dirty="0">
                <a:solidFill>
                  <a:srgbClr val="0066FF"/>
                </a:solidFill>
                <a:latin typeface="黑体" pitchFamily="2" charset="-122"/>
                <a:ea typeface="黑体" pitchFamily="2" charset="-122"/>
              </a:rPr>
              <a:t>3</a:t>
            </a:r>
          </a:p>
          <a:p>
            <a:pPr>
              <a:lnSpc>
                <a:spcPct val="200000"/>
              </a:lnSpc>
              <a:buFontTx/>
              <a:buNone/>
            </a:pPr>
            <a:r>
              <a:rPr lang="zh-CN" altLang="en-US" sz="2400" b="1" dirty="0">
                <a:latin typeface="黑体" pitchFamily="2" charset="-122"/>
                <a:ea typeface="黑体" pitchFamily="2" charset="-122"/>
              </a:rPr>
              <a:t>解得</a:t>
            </a:r>
            <a:r>
              <a:rPr lang="zh-CN" altLang="en-US" sz="2400" b="1" dirty="0">
                <a:solidFill>
                  <a:srgbClr val="0000FF"/>
                </a:solidFill>
                <a:latin typeface="黑体" pitchFamily="2" charset="-122"/>
                <a:ea typeface="黑体" pitchFamily="2" charset="-122"/>
              </a:rPr>
              <a:t>全响应</a:t>
            </a:r>
            <a:r>
              <a:rPr lang="zh-CN" altLang="en-US" sz="2400" b="1" dirty="0">
                <a:latin typeface="黑体" pitchFamily="2" charset="-122"/>
                <a:ea typeface="黑体" pitchFamily="2" charset="-122"/>
              </a:rPr>
              <a:t>为</a:t>
            </a:r>
            <a:r>
              <a:rPr lang="zh-CN" altLang="en-US" sz="2400" b="1" dirty="0">
                <a:solidFill>
                  <a:schemeClr val="bg2"/>
                </a:solidFill>
                <a:latin typeface="黑体" pitchFamily="2" charset="-122"/>
                <a:ea typeface="黑体" pitchFamily="2" charset="-122"/>
              </a:rPr>
              <a:t>：</a:t>
            </a:r>
          </a:p>
        </p:txBody>
      </p:sp>
      <p:sp>
        <p:nvSpPr>
          <p:cNvPr id="236547" name="Rectangle 3"/>
          <p:cNvSpPr>
            <a:spLocks noChangeArrowheads="1"/>
          </p:cNvSpPr>
          <p:nvPr/>
        </p:nvSpPr>
        <p:spPr bwMode="auto">
          <a:xfrm>
            <a:off x="-234950" y="2436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6548" name="Rectangle 4"/>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6549" name="Rectangle 5"/>
          <p:cNvSpPr>
            <a:spLocks noChangeArrowheads="1"/>
          </p:cNvSpPr>
          <p:nvPr/>
        </p:nvSpPr>
        <p:spPr bwMode="auto">
          <a:xfrm>
            <a:off x="-234950" y="2436813"/>
            <a:ext cx="9144000" cy="0"/>
          </a:xfrm>
          <a:prstGeom prst="rect">
            <a:avLst/>
          </a:prstGeom>
          <a:solidFill>
            <a:srgbClr val="FFFFE5"/>
          </a:solidFill>
          <a:ln>
            <a:noFill/>
          </a:ln>
          <a:effectLst/>
          <a:extLs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6550" name="Rectangle 6"/>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6551" name="Object 7"/>
          <p:cNvGraphicFramePr>
            <a:graphicFrameLocks noChangeAspect="1"/>
          </p:cNvGraphicFramePr>
          <p:nvPr/>
        </p:nvGraphicFramePr>
        <p:xfrm>
          <a:off x="3793610" y="1196752"/>
          <a:ext cx="2359025" cy="495300"/>
        </p:xfrm>
        <a:graphic>
          <a:graphicData uri="http://schemas.openxmlformats.org/presentationml/2006/ole">
            <mc:AlternateContent xmlns:mc="http://schemas.openxmlformats.org/markup-compatibility/2006">
              <mc:Choice xmlns:v="urn:schemas-microsoft-com:vml" Requires="v">
                <p:oleObj name="公式" r:id="rId2" imgW="952087" imgH="203112" progId="">
                  <p:embed/>
                </p:oleObj>
              </mc:Choice>
              <mc:Fallback>
                <p:oleObj name="公式" r:id="rId2" imgW="952087" imgH="203112" progId="">
                  <p:embed/>
                  <p:pic>
                    <p:nvPicPr>
                      <p:cNvPr id="23655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610" y="1196752"/>
                        <a:ext cx="23590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52" name="Rectangle 8"/>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6553" name="Rectangle 9"/>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6554" name="Object 10"/>
          <p:cNvGraphicFramePr>
            <a:graphicFrameLocks noChangeAspect="1"/>
          </p:cNvGraphicFramePr>
          <p:nvPr/>
        </p:nvGraphicFramePr>
        <p:xfrm>
          <a:off x="1835696" y="1772816"/>
          <a:ext cx="3071813" cy="538162"/>
        </p:xfrm>
        <a:graphic>
          <a:graphicData uri="http://schemas.openxmlformats.org/presentationml/2006/ole">
            <mc:AlternateContent xmlns:mc="http://schemas.openxmlformats.org/markup-compatibility/2006">
              <mc:Choice xmlns:v="urn:schemas-microsoft-com:vml" Requires="v">
                <p:oleObj name="公式" r:id="rId4" imgW="1803240" imgH="305280" progId="">
                  <p:embed/>
                </p:oleObj>
              </mc:Choice>
              <mc:Fallback>
                <p:oleObj name="公式" r:id="rId4" imgW="1803240" imgH="305280" progId="">
                  <p:embed/>
                  <p:pic>
                    <p:nvPicPr>
                      <p:cNvPr id="23655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772816"/>
                        <a:ext cx="3071813"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55" name="Rectangle 11"/>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6556" name="Object 12"/>
          <p:cNvGraphicFramePr>
            <a:graphicFrameLocks noChangeAspect="1"/>
          </p:cNvGraphicFramePr>
          <p:nvPr/>
        </p:nvGraphicFramePr>
        <p:xfrm>
          <a:off x="1835696" y="2436813"/>
          <a:ext cx="1497013" cy="569912"/>
        </p:xfrm>
        <a:graphic>
          <a:graphicData uri="http://schemas.openxmlformats.org/presentationml/2006/ole">
            <mc:AlternateContent xmlns:mc="http://schemas.openxmlformats.org/markup-compatibility/2006">
              <mc:Choice xmlns:v="urn:schemas-microsoft-com:vml" Requires="v">
                <p:oleObj name="公式" r:id="rId6" imgW="812880" imgH="305280" progId="">
                  <p:embed/>
                </p:oleObj>
              </mc:Choice>
              <mc:Fallback>
                <p:oleObj name="公式" r:id="rId6" imgW="812880" imgH="305280" progId="">
                  <p:embed/>
                  <p:pic>
                    <p:nvPicPr>
                      <p:cNvPr id="23655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2436813"/>
                        <a:ext cx="1497013"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57" name="Rectangle 13"/>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6558" name="Object 14"/>
          <p:cNvGraphicFramePr>
            <a:graphicFrameLocks noChangeAspect="1"/>
          </p:cNvGraphicFramePr>
          <p:nvPr/>
        </p:nvGraphicFramePr>
        <p:xfrm>
          <a:off x="2771800" y="3285873"/>
          <a:ext cx="3529013" cy="528637"/>
        </p:xfrm>
        <a:graphic>
          <a:graphicData uri="http://schemas.openxmlformats.org/presentationml/2006/ole">
            <mc:AlternateContent xmlns:mc="http://schemas.openxmlformats.org/markup-compatibility/2006">
              <mc:Choice xmlns:v="urn:schemas-microsoft-com:vml" Requires="v">
                <p:oleObj name="公式" r:id="rId8" imgW="2019240" imgH="292680" progId="">
                  <p:embed/>
                </p:oleObj>
              </mc:Choice>
              <mc:Fallback>
                <p:oleObj name="公式" r:id="rId8" imgW="2019240" imgH="292680" progId="">
                  <p:embed/>
                  <p:pic>
                    <p:nvPicPr>
                      <p:cNvPr id="23655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3285873"/>
                        <a:ext cx="3529013"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59" name="Rectangle 15"/>
          <p:cNvSpPr>
            <a:spLocks noChangeArrowheads="1"/>
          </p:cNvSpPr>
          <p:nvPr/>
        </p:nvSpPr>
        <p:spPr bwMode="auto">
          <a:xfrm>
            <a:off x="323528" y="4366026"/>
            <a:ext cx="766445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buFontTx/>
              <a:buNone/>
            </a:pPr>
            <a:r>
              <a:rPr lang="zh-CN" altLang="en-US" sz="2400" b="1" dirty="0">
                <a:latin typeface="黑体" pitchFamily="2" charset="-122"/>
                <a:ea typeface="黑体" pitchFamily="2" charset="-122"/>
              </a:rPr>
              <a:t>利用初始值           解得：</a:t>
            </a:r>
            <a:endParaRPr lang="en-US" altLang="zh-CN" sz="2400" b="1" dirty="0">
              <a:latin typeface="黑体" pitchFamily="2" charset="-122"/>
              <a:ea typeface="黑体" pitchFamily="2" charset="-122"/>
            </a:endParaRPr>
          </a:p>
          <a:p>
            <a:pPr>
              <a:buFontTx/>
              <a:buNone/>
            </a:pPr>
            <a:endParaRPr lang="zh-CN" altLang="en-US" sz="2400" b="1" dirty="0">
              <a:latin typeface="黑体" pitchFamily="2" charset="-122"/>
              <a:ea typeface="黑体" pitchFamily="2" charset="-122"/>
            </a:endParaRPr>
          </a:p>
          <a:p>
            <a:pPr>
              <a:buFontTx/>
              <a:buNone/>
            </a:pPr>
            <a:endParaRPr lang="zh-CN" altLang="en-US" sz="2400" b="1" dirty="0">
              <a:latin typeface="黑体" pitchFamily="2" charset="-122"/>
              <a:ea typeface="黑体" pitchFamily="2" charset="-122"/>
            </a:endParaRPr>
          </a:p>
          <a:p>
            <a:pPr>
              <a:buFontTx/>
              <a:buNone/>
            </a:pPr>
            <a:r>
              <a:rPr lang="zh-CN" altLang="en-US" sz="2400" b="1" dirty="0">
                <a:latin typeface="黑体" pitchFamily="2" charset="-122"/>
                <a:ea typeface="黑体" pitchFamily="2" charset="-122"/>
              </a:rPr>
              <a:t>全响应为： </a:t>
            </a:r>
          </a:p>
        </p:txBody>
      </p:sp>
      <p:graphicFrame>
        <p:nvGraphicFramePr>
          <p:cNvPr id="236560" name="Object 16"/>
          <p:cNvGraphicFramePr>
            <a:graphicFrameLocks noChangeAspect="1"/>
          </p:cNvGraphicFramePr>
          <p:nvPr/>
        </p:nvGraphicFramePr>
        <p:xfrm>
          <a:off x="4938775" y="4033120"/>
          <a:ext cx="1079500" cy="979488"/>
        </p:xfrm>
        <a:graphic>
          <a:graphicData uri="http://schemas.openxmlformats.org/presentationml/2006/ole">
            <mc:AlternateContent xmlns:mc="http://schemas.openxmlformats.org/markup-compatibility/2006">
              <mc:Choice xmlns:v="urn:schemas-microsoft-com:vml" Requires="v">
                <p:oleObj name="公式" r:id="rId10" imgW="660240" imgH="597960" progId="">
                  <p:embed/>
                </p:oleObj>
              </mc:Choice>
              <mc:Fallback>
                <p:oleObj name="公式" r:id="rId10" imgW="660240" imgH="597960" progId="">
                  <p:embed/>
                  <p:pic>
                    <p:nvPicPr>
                      <p:cNvPr id="23656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8775" y="4033120"/>
                        <a:ext cx="1079500"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1" name="Object 17"/>
          <p:cNvGraphicFramePr>
            <a:graphicFrameLocks noChangeAspect="1"/>
          </p:cNvGraphicFramePr>
          <p:nvPr/>
        </p:nvGraphicFramePr>
        <p:xfrm>
          <a:off x="2123728" y="5683275"/>
          <a:ext cx="2436812" cy="554037"/>
        </p:xfrm>
        <a:graphic>
          <a:graphicData uri="http://schemas.openxmlformats.org/presentationml/2006/ole">
            <mc:AlternateContent xmlns:mc="http://schemas.openxmlformats.org/markup-compatibility/2006">
              <mc:Choice xmlns:v="urn:schemas-microsoft-com:vml" Requires="v">
                <p:oleObj name="公式" r:id="rId12" imgW="1320840" imgH="292680" progId="">
                  <p:embed/>
                </p:oleObj>
              </mc:Choice>
              <mc:Fallback>
                <p:oleObj name="公式" r:id="rId12" imgW="1320840" imgH="292680" progId="">
                  <p:embed/>
                  <p:pic>
                    <p:nvPicPr>
                      <p:cNvPr id="236561"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3728" y="5683275"/>
                        <a:ext cx="2436812"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68" name="Rectangle 24"/>
          <p:cNvSpPr>
            <a:spLocks noChangeArrowheads="1"/>
          </p:cNvSpPr>
          <p:nvPr/>
        </p:nvSpPr>
        <p:spPr bwMode="auto">
          <a:xfrm>
            <a:off x="-55438" y="584742"/>
            <a:ext cx="4392488" cy="45720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2400" b="1" dirty="0">
                <a:solidFill>
                  <a:srgbClr val="FF3300"/>
                </a:solidFill>
              </a:rPr>
              <a:t>（</a:t>
            </a:r>
            <a:r>
              <a:rPr lang="en-US" altLang="zh-CN" sz="2400" b="1" dirty="0">
                <a:solidFill>
                  <a:srgbClr val="FF3300"/>
                </a:solidFill>
              </a:rPr>
              <a:t>1</a:t>
            </a:r>
            <a:r>
              <a:rPr lang="zh-CN" altLang="en-US" sz="2400" b="1" dirty="0">
                <a:solidFill>
                  <a:srgbClr val="FF3300"/>
                </a:solidFill>
              </a:rPr>
              <a:t>）系统的全响应</a:t>
            </a:r>
          </a:p>
        </p:txBody>
      </p:sp>
      <p:graphicFrame>
        <p:nvGraphicFramePr>
          <p:cNvPr id="236569" name="Object 25"/>
          <p:cNvGraphicFramePr>
            <a:graphicFrameLocks noChangeAspect="1"/>
          </p:cNvGraphicFramePr>
          <p:nvPr/>
        </p:nvGraphicFramePr>
        <p:xfrm>
          <a:off x="6543675" y="3284984"/>
          <a:ext cx="862013" cy="463550"/>
        </p:xfrm>
        <a:graphic>
          <a:graphicData uri="http://schemas.openxmlformats.org/presentationml/2006/ole">
            <mc:AlternateContent xmlns:mc="http://schemas.openxmlformats.org/markup-compatibility/2006">
              <mc:Choice xmlns:v="urn:schemas-microsoft-com:vml" Requires="v">
                <p:oleObj name="公式" r:id="rId14" imgW="329914" imgH="177646" progId="">
                  <p:embed/>
                </p:oleObj>
              </mc:Choice>
              <mc:Fallback>
                <p:oleObj name="公式" r:id="rId14" imgW="329914" imgH="177646" progId="">
                  <p:embed/>
                  <p:pic>
                    <p:nvPicPr>
                      <p:cNvPr id="236569"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43675" y="3284984"/>
                        <a:ext cx="86201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70" name="Object 26"/>
          <p:cNvGraphicFramePr>
            <a:graphicFrameLocks noChangeAspect="1"/>
          </p:cNvGraphicFramePr>
          <p:nvPr/>
        </p:nvGraphicFramePr>
        <p:xfrm>
          <a:off x="5004048" y="5734248"/>
          <a:ext cx="770586" cy="431056"/>
        </p:xfrm>
        <a:graphic>
          <a:graphicData uri="http://schemas.openxmlformats.org/presentationml/2006/ole">
            <mc:AlternateContent xmlns:mc="http://schemas.openxmlformats.org/markup-compatibility/2006">
              <mc:Choice xmlns:v="urn:schemas-microsoft-com:vml" Requires="v">
                <p:oleObj name="Equation" r:id="rId16" imgW="317087" imgH="177569" progId="Equation.DSMT4">
                  <p:embed/>
                </p:oleObj>
              </mc:Choice>
              <mc:Fallback>
                <p:oleObj name="Equation" r:id="rId16" imgW="317087" imgH="177569" progId="Equation.DSMT4">
                  <p:embed/>
                  <p:pic>
                    <p:nvPicPr>
                      <p:cNvPr id="23657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04048" y="5734248"/>
                        <a:ext cx="770586" cy="431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22</a:t>
            </a:fld>
            <a:endParaRPr kumimoji="1" lang="en-US" altLang="zh-CN" sz="1400" b="0" dirty="0">
              <a:solidFill>
                <a:schemeClr val="tx1"/>
              </a:solidFill>
              <a:latin typeface="Times New Roman" pitchFamily="18" charset="0"/>
            </a:endParaRPr>
          </a:p>
        </p:txBody>
      </p:sp>
      <p:graphicFrame>
        <p:nvGraphicFramePr>
          <p:cNvPr id="319538" name="Object 50"/>
          <p:cNvGraphicFramePr>
            <a:graphicFrameLocks noGrp="1" noChangeAspect="1"/>
          </p:cNvGraphicFramePr>
          <p:nvPr/>
        </p:nvGraphicFramePr>
        <p:xfrm>
          <a:off x="2111253" y="4075534"/>
          <a:ext cx="1425575" cy="1009650"/>
        </p:xfrm>
        <a:graphic>
          <a:graphicData uri="http://schemas.openxmlformats.org/presentationml/2006/ole">
            <mc:AlternateContent xmlns:mc="http://schemas.openxmlformats.org/markup-compatibility/2006">
              <mc:Choice xmlns:v="urn:schemas-microsoft-com:vml" Requires="v">
                <p:oleObj name="Equation" r:id="rId18" imgW="711200" imgH="457200" progId="Equation.DSMT4">
                  <p:embed/>
                </p:oleObj>
              </mc:Choice>
              <mc:Fallback>
                <p:oleObj name="Equation" r:id="rId18" imgW="711200" imgH="457200" progId="Equation.DSMT4">
                  <p:embed/>
                  <p:pic>
                    <p:nvPicPr>
                      <p:cNvPr id="319538" name="Object 50"/>
                      <p:cNvPicPr>
                        <a:picLocks noGrp="1"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11253" y="4075534"/>
                        <a:ext cx="142557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4015110" y="562831"/>
            <a:ext cx="5057130" cy="535531"/>
          </a:xfrm>
          <a:prstGeom prst="rect">
            <a:avLst/>
          </a:prstGeom>
          <a:solidFill>
            <a:srgbClr val="FFFF00"/>
          </a:solidFill>
        </p:spPr>
        <p:txBody>
          <a:bodyPr wrap="square">
            <a:spAutoFit/>
          </a:bodyPr>
          <a:lstStyle/>
          <a:p>
            <a:pPr>
              <a:lnSpc>
                <a:spcPct val="120000"/>
              </a:lnSpc>
              <a:buFontTx/>
              <a:buNone/>
            </a:pPr>
            <a:r>
              <a:rPr lang="en-US" altLang="zh-CN" sz="2400" dirty="0"/>
              <a:t>y”(t) + 3y’(t) + 2y(t) = 2δ(t) + 6u(t) </a:t>
            </a:r>
          </a:p>
        </p:txBody>
      </p:sp>
      <p:sp>
        <p:nvSpPr>
          <p:cNvPr id="26"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例题（续）</a:t>
            </a:r>
          </a:p>
        </p:txBody>
      </p:sp>
    </p:spTree>
    <p:extLst>
      <p:ext uri="{BB962C8B-B14F-4D97-AF65-F5344CB8AC3E}">
        <p14:creationId xmlns:p14="http://schemas.microsoft.com/office/powerpoint/2010/main" val="235539284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7"/>
          <p:cNvSpPr>
            <a:spLocks noChangeArrowheads="1"/>
          </p:cNvSpPr>
          <p:nvPr/>
        </p:nvSpPr>
        <p:spPr bwMode="auto">
          <a:xfrm>
            <a:off x="251520" y="4149080"/>
            <a:ext cx="4176713" cy="5746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50000"/>
              </a:lnSpc>
            </a:pPr>
            <a:r>
              <a:rPr lang="zh-CN" altLang="en-US" sz="2400" b="1" dirty="0">
                <a:solidFill>
                  <a:srgbClr val="FF0000"/>
                </a:solidFill>
                <a:latin typeface="Times New Roman" pitchFamily="18" charset="0"/>
              </a:rPr>
              <a:t>（</a:t>
            </a:r>
            <a:r>
              <a:rPr lang="en-US" altLang="zh-CN" sz="2400" b="1" dirty="0">
                <a:solidFill>
                  <a:srgbClr val="FF0000"/>
                </a:solidFill>
                <a:latin typeface="Times New Roman" pitchFamily="18" charset="0"/>
              </a:rPr>
              <a:t>3</a:t>
            </a:r>
            <a:r>
              <a:rPr lang="zh-CN" altLang="en-US" sz="2400" b="1" dirty="0">
                <a:solidFill>
                  <a:srgbClr val="FF0000"/>
                </a:solidFill>
                <a:latin typeface="Times New Roman" pitchFamily="18" charset="0"/>
              </a:rPr>
              <a:t>）零状态响应</a:t>
            </a:r>
            <a:r>
              <a:rPr lang="en-US" altLang="zh-CN" sz="2400" dirty="0" err="1">
                <a:solidFill>
                  <a:srgbClr val="FF0000"/>
                </a:solidFill>
              </a:rPr>
              <a:t>y</a:t>
            </a:r>
            <a:r>
              <a:rPr lang="en-US" altLang="zh-CN" sz="2400" baseline="-25000" dirty="0" err="1">
                <a:solidFill>
                  <a:srgbClr val="FF0000"/>
                </a:solidFill>
                <a:latin typeface="黑体" pitchFamily="2" charset="-122"/>
                <a:ea typeface="黑体" pitchFamily="2" charset="-122"/>
              </a:rPr>
              <a:t>zs</a:t>
            </a:r>
            <a:r>
              <a:rPr lang="en-US" altLang="zh-CN" sz="2400" dirty="0">
                <a:solidFill>
                  <a:srgbClr val="FF0000"/>
                </a:solidFill>
                <a:latin typeface="黑体" pitchFamily="2" charset="-122"/>
                <a:ea typeface="黑体" pitchFamily="2" charset="-122"/>
              </a:rPr>
              <a:t>(t)</a:t>
            </a:r>
            <a:r>
              <a:rPr lang="en-US" altLang="zh-CN" sz="2400" b="1" dirty="0">
                <a:solidFill>
                  <a:srgbClr val="FF0000"/>
                </a:solidFill>
                <a:latin typeface="Times New Roman" pitchFamily="18" charset="0"/>
              </a:rPr>
              <a:t> </a:t>
            </a:r>
          </a:p>
        </p:txBody>
      </p:sp>
      <p:sp>
        <p:nvSpPr>
          <p:cNvPr id="238594" name="Rectangle 2"/>
          <p:cNvSpPr>
            <a:spLocks noChangeArrowheads="1"/>
          </p:cNvSpPr>
          <p:nvPr/>
        </p:nvSpPr>
        <p:spPr bwMode="auto">
          <a:xfrm>
            <a:off x="251520" y="764704"/>
            <a:ext cx="7396162" cy="25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10000"/>
              </a:lnSpc>
              <a:spcBef>
                <a:spcPts val="0"/>
              </a:spcBef>
              <a:buFontTx/>
              <a:buNone/>
            </a:pPr>
            <a:r>
              <a:rPr lang="zh-CN" altLang="zh-CN" sz="2400" b="1" dirty="0">
                <a:solidFill>
                  <a:srgbClr val="FF3300"/>
                </a:solidFill>
              </a:rPr>
              <a:t>（</a:t>
            </a:r>
            <a:r>
              <a:rPr lang="en-US" altLang="zh-CN" sz="2400" b="1" dirty="0">
                <a:solidFill>
                  <a:srgbClr val="FF3300"/>
                </a:solidFill>
              </a:rPr>
              <a:t>2</a:t>
            </a:r>
            <a:r>
              <a:rPr lang="zh-CN" altLang="en-US" sz="2400" b="1" dirty="0">
                <a:solidFill>
                  <a:srgbClr val="FF3300"/>
                </a:solidFill>
              </a:rPr>
              <a:t>）零输入响应</a:t>
            </a:r>
            <a:r>
              <a:rPr lang="en-US" altLang="zh-CN" sz="2400" b="1" dirty="0" err="1">
                <a:solidFill>
                  <a:srgbClr val="FF0000"/>
                </a:solidFill>
              </a:rPr>
              <a:t>y</a:t>
            </a:r>
            <a:r>
              <a:rPr lang="en-US" altLang="zh-CN" sz="2400" baseline="-25000" dirty="0" err="1">
                <a:solidFill>
                  <a:srgbClr val="FF0000"/>
                </a:solidFill>
                <a:latin typeface="黑体" pitchFamily="2" charset="-122"/>
                <a:ea typeface="黑体" pitchFamily="2" charset="-122"/>
              </a:rPr>
              <a:t>zi</a:t>
            </a:r>
            <a:r>
              <a:rPr lang="en-US" altLang="zh-CN" sz="2400" dirty="0">
                <a:solidFill>
                  <a:srgbClr val="FF0000"/>
                </a:solidFill>
                <a:latin typeface="黑体" pitchFamily="2" charset="-122"/>
                <a:ea typeface="黑体" pitchFamily="2" charset="-122"/>
              </a:rPr>
              <a:t>(t)</a:t>
            </a:r>
            <a:r>
              <a:rPr lang="zh-CN" altLang="en-US" sz="2400" dirty="0">
                <a:solidFill>
                  <a:srgbClr val="FF3300"/>
                </a:solidFill>
              </a:rPr>
              <a:t>    </a:t>
            </a:r>
            <a:endParaRPr lang="en-US" altLang="zh-CN" sz="2400" dirty="0">
              <a:solidFill>
                <a:srgbClr val="FF3300"/>
              </a:solidFill>
            </a:endParaRPr>
          </a:p>
          <a:p>
            <a:pPr eaLnBrk="1" hangingPunct="1">
              <a:lnSpc>
                <a:spcPct val="110000"/>
              </a:lnSpc>
              <a:spcBef>
                <a:spcPts val="0"/>
              </a:spcBef>
              <a:buFontTx/>
              <a:buNone/>
            </a:pPr>
            <a:r>
              <a:rPr lang="zh-CN" altLang="en-US" sz="2400" dirty="0">
                <a:solidFill>
                  <a:srgbClr val="FF3300"/>
                </a:solidFill>
              </a:rPr>
              <a:t>  </a:t>
            </a:r>
            <a:r>
              <a:rPr lang="zh-CN" altLang="en-US" sz="2400" b="1" dirty="0">
                <a:latin typeface="黑体" pitchFamily="2" charset="-122"/>
                <a:ea typeface="黑体" pitchFamily="2" charset="-122"/>
              </a:rPr>
              <a:t>激励为</a:t>
            </a:r>
            <a:r>
              <a:rPr lang="en-US" altLang="zh-CN" sz="2400" b="1" dirty="0">
                <a:latin typeface="黑体" pitchFamily="2" charset="-122"/>
                <a:ea typeface="黑体" pitchFamily="2" charset="-122"/>
              </a:rPr>
              <a:t>0 </a:t>
            </a:r>
            <a:r>
              <a:rPr lang="zh-CN" altLang="en-US" sz="2400" b="1" dirty="0">
                <a:latin typeface="黑体" pitchFamily="2" charset="-122"/>
                <a:ea typeface="黑体" pitchFamily="2" charset="-122"/>
              </a:rPr>
              <a:t>，</a:t>
            </a:r>
          </a:p>
          <a:p>
            <a:pPr>
              <a:lnSpc>
                <a:spcPct val="150000"/>
              </a:lnSpc>
              <a:spcBef>
                <a:spcPts val="0"/>
              </a:spcBef>
              <a:buFontTx/>
              <a:buNone/>
            </a:pPr>
            <a:r>
              <a:rPr lang="en-US" altLang="zh-CN" sz="2400" b="1" dirty="0">
                <a:solidFill>
                  <a:srgbClr val="0000FF"/>
                </a:solidFill>
                <a:latin typeface="黑体" pitchFamily="2" charset="-122"/>
                <a:ea typeface="黑体" pitchFamily="2" charset="-122"/>
              </a:rPr>
              <a:t>      </a:t>
            </a:r>
            <a:r>
              <a:rPr lang="en-US" altLang="zh-CN" sz="2400" dirty="0" err="1">
                <a:solidFill>
                  <a:srgbClr val="0000FF"/>
                </a:solidFill>
              </a:rPr>
              <a:t>y</a:t>
            </a:r>
            <a:r>
              <a:rPr lang="en-US" altLang="zh-CN" sz="2400" baseline="-25000" dirty="0" err="1">
                <a:solidFill>
                  <a:srgbClr val="0000FF"/>
                </a:solidFill>
                <a:latin typeface="黑体" pitchFamily="2" charset="-122"/>
                <a:ea typeface="黑体" pitchFamily="2" charset="-122"/>
              </a:rPr>
              <a:t>zi</a:t>
            </a:r>
            <a:r>
              <a:rPr lang="en-US" altLang="zh-CN" sz="2400" baseline="-25000" dirty="0">
                <a:solidFill>
                  <a:srgbClr val="0000FF"/>
                </a:solidFill>
                <a:latin typeface="黑体" pitchFamily="2" charset="-122"/>
                <a:ea typeface="黑体" pitchFamily="2" charset="-122"/>
              </a:rPr>
              <a:t> </a:t>
            </a:r>
            <a:r>
              <a:rPr lang="en-US" altLang="zh-CN" sz="2400" b="1" dirty="0">
                <a:solidFill>
                  <a:srgbClr val="0000FF"/>
                </a:solidFill>
                <a:latin typeface="黑体" pitchFamily="2" charset="-122"/>
                <a:ea typeface="黑体" pitchFamily="2" charset="-122"/>
              </a:rPr>
              <a:t>(0+)= </a:t>
            </a:r>
            <a:r>
              <a:rPr lang="en-US" altLang="zh-CN" sz="2400" dirty="0" err="1">
                <a:solidFill>
                  <a:srgbClr val="0000FF"/>
                </a:solidFill>
              </a:rPr>
              <a:t>y</a:t>
            </a:r>
            <a:r>
              <a:rPr lang="en-US" altLang="zh-CN" sz="2400" baseline="-25000" dirty="0" err="1">
                <a:solidFill>
                  <a:srgbClr val="0000FF"/>
                </a:solidFill>
                <a:latin typeface="黑体" pitchFamily="2" charset="-122"/>
                <a:ea typeface="黑体" pitchFamily="2" charset="-122"/>
              </a:rPr>
              <a:t>zi</a:t>
            </a:r>
            <a:r>
              <a:rPr lang="en-US" altLang="zh-CN" sz="2400" baseline="-25000" dirty="0">
                <a:solidFill>
                  <a:srgbClr val="0000FF"/>
                </a:solidFill>
                <a:latin typeface="黑体" pitchFamily="2" charset="-122"/>
                <a:ea typeface="黑体" pitchFamily="2" charset="-122"/>
              </a:rPr>
              <a:t> </a:t>
            </a:r>
            <a:r>
              <a:rPr lang="en-US" altLang="zh-CN" sz="2400" b="1" dirty="0">
                <a:solidFill>
                  <a:srgbClr val="0000FF"/>
                </a:solidFill>
                <a:latin typeface="黑体" pitchFamily="2" charset="-122"/>
                <a:ea typeface="黑体" pitchFamily="2" charset="-122"/>
              </a:rPr>
              <a:t>(0-)= y(0-)=2</a:t>
            </a:r>
          </a:p>
          <a:p>
            <a:pPr>
              <a:lnSpc>
                <a:spcPct val="150000"/>
              </a:lnSpc>
              <a:spcBef>
                <a:spcPts val="0"/>
              </a:spcBef>
              <a:buFontTx/>
              <a:buNone/>
            </a:pPr>
            <a:r>
              <a:rPr lang="en-US" altLang="zh-CN" sz="2400" b="1" dirty="0">
                <a:solidFill>
                  <a:srgbClr val="0000FF"/>
                </a:solidFill>
                <a:latin typeface="黑体" pitchFamily="2" charset="-122"/>
                <a:ea typeface="黑体" pitchFamily="2" charset="-122"/>
              </a:rPr>
              <a:t>      </a:t>
            </a:r>
            <a:r>
              <a:rPr lang="en-US" altLang="zh-CN" sz="2400" dirty="0" err="1">
                <a:solidFill>
                  <a:srgbClr val="0000FF"/>
                </a:solidFill>
              </a:rPr>
              <a:t>y</a:t>
            </a:r>
            <a:r>
              <a:rPr lang="en-US" altLang="zh-CN" sz="2400" baseline="-25000" dirty="0" err="1">
                <a:solidFill>
                  <a:srgbClr val="0000FF"/>
                </a:solidFill>
                <a:latin typeface="黑体" pitchFamily="2" charset="-122"/>
                <a:ea typeface="黑体" pitchFamily="2" charset="-122"/>
              </a:rPr>
              <a:t>zi</a:t>
            </a:r>
            <a:r>
              <a:rPr lang="en-US" altLang="zh-CN" sz="2400" b="1" dirty="0">
                <a:solidFill>
                  <a:srgbClr val="0000FF"/>
                </a:solidFill>
                <a:latin typeface="Arial"/>
                <a:ea typeface="黑体" pitchFamily="2" charset="-122"/>
              </a:rPr>
              <a:t>’</a:t>
            </a:r>
            <a:r>
              <a:rPr lang="en-US" altLang="zh-CN" sz="2400" b="1" dirty="0">
                <a:solidFill>
                  <a:srgbClr val="0000FF"/>
                </a:solidFill>
                <a:latin typeface="黑体" pitchFamily="2" charset="-122"/>
                <a:ea typeface="黑体" pitchFamily="2" charset="-122"/>
              </a:rPr>
              <a:t>(0+)= </a:t>
            </a:r>
            <a:r>
              <a:rPr lang="en-US" altLang="zh-CN" sz="2400" dirty="0" err="1">
                <a:solidFill>
                  <a:srgbClr val="0000FF"/>
                </a:solidFill>
              </a:rPr>
              <a:t>y</a:t>
            </a:r>
            <a:r>
              <a:rPr lang="en-US" altLang="zh-CN" sz="2400" baseline="-25000" dirty="0" err="1">
                <a:solidFill>
                  <a:srgbClr val="0000FF"/>
                </a:solidFill>
                <a:latin typeface="黑体" pitchFamily="2" charset="-122"/>
                <a:ea typeface="黑体" pitchFamily="2" charset="-122"/>
              </a:rPr>
              <a:t>zi</a:t>
            </a:r>
            <a:r>
              <a:rPr lang="en-US" altLang="zh-CN" sz="2400" b="1" dirty="0">
                <a:solidFill>
                  <a:srgbClr val="0000FF"/>
                </a:solidFill>
                <a:latin typeface="Arial"/>
                <a:ea typeface="黑体" pitchFamily="2" charset="-122"/>
              </a:rPr>
              <a:t>’</a:t>
            </a:r>
            <a:r>
              <a:rPr lang="en-US" altLang="zh-CN" sz="2400" b="1" dirty="0">
                <a:solidFill>
                  <a:srgbClr val="0000FF"/>
                </a:solidFill>
                <a:latin typeface="黑体" pitchFamily="2" charset="-122"/>
                <a:ea typeface="黑体" pitchFamily="2" charset="-122"/>
              </a:rPr>
              <a:t>(0-)= y</a:t>
            </a:r>
            <a:r>
              <a:rPr lang="en-US" altLang="zh-CN" sz="2400" b="1" dirty="0">
                <a:solidFill>
                  <a:srgbClr val="0000FF"/>
                </a:solidFill>
                <a:latin typeface="Arial"/>
                <a:ea typeface="黑体" pitchFamily="2" charset="-122"/>
              </a:rPr>
              <a:t>’</a:t>
            </a:r>
            <a:r>
              <a:rPr lang="en-US" altLang="zh-CN" sz="2400" b="1" dirty="0">
                <a:solidFill>
                  <a:srgbClr val="0000FF"/>
                </a:solidFill>
                <a:latin typeface="黑体" pitchFamily="2" charset="-122"/>
                <a:ea typeface="黑体" pitchFamily="2" charset="-122"/>
              </a:rPr>
              <a:t>(0-)=0</a:t>
            </a:r>
          </a:p>
          <a:p>
            <a:pPr>
              <a:lnSpc>
                <a:spcPct val="150000"/>
              </a:lnSpc>
              <a:spcBef>
                <a:spcPts val="0"/>
              </a:spcBef>
              <a:buFontTx/>
              <a:buNone/>
            </a:pPr>
            <a:r>
              <a:rPr lang="zh-CN" altLang="en-US" sz="2400" b="1" dirty="0">
                <a:latin typeface="黑体" pitchFamily="2" charset="-122"/>
                <a:ea typeface="黑体" pitchFamily="2" charset="-122"/>
              </a:rPr>
              <a:t>根据特征根求得通解为：</a:t>
            </a:r>
          </a:p>
        </p:txBody>
      </p:sp>
      <p:sp>
        <p:nvSpPr>
          <p:cNvPr id="238595" name="Rectangle 3"/>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596" name="Rectangle 4"/>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597" name="Rectangle 5"/>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598" name="Rectangle 6"/>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599" name="Rectangle 7"/>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600" name="Rectangle 8"/>
          <p:cNvSpPr>
            <a:spLocks noChangeArrowheads="1"/>
          </p:cNvSpPr>
          <p:nvPr/>
        </p:nvSpPr>
        <p:spPr bwMode="auto">
          <a:xfrm>
            <a:off x="-171450" y="-862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601" name="Rectangle 9"/>
          <p:cNvSpPr>
            <a:spLocks noChangeArrowheads="1"/>
          </p:cNvSpPr>
          <p:nvPr/>
        </p:nvSpPr>
        <p:spPr bwMode="auto">
          <a:xfrm>
            <a:off x="-171450" y="2457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602" name="Rectangle 10"/>
          <p:cNvSpPr>
            <a:spLocks noChangeArrowheads="1"/>
          </p:cNvSpPr>
          <p:nvPr/>
        </p:nvSpPr>
        <p:spPr bwMode="auto">
          <a:xfrm>
            <a:off x="-17145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8603" name="Rectangle 11"/>
          <p:cNvSpPr>
            <a:spLocks noChangeArrowheads="1"/>
          </p:cNvSpPr>
          <p:nvPr/>
        </p:nvSpPr>
        <p:spPr bwMode="auto">
          <a:xfrm>
            <a:off x="-17145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38604" name="Object 12"/>
          <p:cNvGraphicFramePr>
            <a:graphicFrameLocks noGrp="1" noChangeAspect="1"/>
          </p:cNvGraphicFramePr>
          <p:nvPr>
            <p:ph sz="quarter" idx="2"/>
          </p:nvPr>
        </p:nvGraphicFramePr>
        <p:xfrm>
          <a:off x="3851920" y="2708920"/>
          <a:ext cx="3035300" cy="539750"/>
        </p:xfrm>
        <a:graphic>
          <a:graphicData uri="http://schemas.openxmlformats.org/presentationml/2006/ole">
            <mc:AlternateContent xmlns:mc="http://schemas.openxmlformats.org/markup-compatibility/2006">
              <mc:Choice xmlns:v="urn:schemas-microsoft-com:vml" Requires="v">
                <p:oleObj name="Equation" r:id="rId2" imgW="1358310" imgH="241195" progId="Equation.DSMT4">
                  <p:embed/>
                </p:oleObj>
              </mc:Choice>
              <mc:Fallback>
                <p:oleObj name="Equation" r:id="rId2" imgW="1358310" imgH="241195" progId="Equation.DSMT4">
                  <p:embed/>
                  <p:pic>
                    <p:nvPicPr>
                      <p:cNvPr id="238604" name="Object 1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708920"/>
                        <a:ext cx="30353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8605" name="Object 13"/>
          <p:cNvGraphicFramePr>
            <a:graphicFrameLocks noGrp="1" noChangeAspect="1"/>
          </p:cNvGraphicFramePr>
          <p:nvPr>
            <p:ph sz="quarter" idx="3"/>
          </p:nvPr>
        </p:nvGraphicFramePr>
        <p:xfrm>
          <a:off x="2339752" y="3248773"/>
          <a:ext cx="1080120" cy="972315"/>
        </p:xfrm>
        <a:graphic>
          <a:graphicData uri="http://schemas.openxmlformats.org/presentationml/2006/ole">
            <mc:AlternateContent xmlns:mc="http://schemas.openxmlformats.org/markup-compatibility/2006">
              <mc:Choice xmlns:v="urn:schemas-microsoft-com:vml" Requires="v">
                <p:oleObj name="公式" r:id="rId4" imgW="660240" imgH="597960" progId="">
                  <p:embed/>
                </p:oleObj>
              </mc:Choice>
              <mc:Fallback>
                <p:oleObj name="公式" r:id="rId4" imgW="660240" imgH="597960" progId="">
                  <p:embed/>
                  <p:pic>
                    <p:nvPicPr>
                      <p:cNvPr id="238605" name="Object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3248773"/>
                        <a:ext cx="1080120" cy="972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606" name="Rectangle 14"/>
          <p:cNvSpPr>
            <a:spLocks noChangeArrowheads="1"/>
          </p:cNvSpPr>
          <p:nvPr/>
        </p:nvSpPr>
        <p:spPr bwMode="auto">
          <a:xfrm>
            <a:off x="179512" y="3356992"/>
            <a:ext cx="766445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50000"/>
              </a:lnSpc>
              <a:buFontTx/>
              <a:buNone/>
            </a:pPr>
            <a:r>
              <a:rPr lang="zh-CN" altLang="en-US" sz="2400" b="1" dirty="0">
                <a:latin typeface="黑体" pitchFamily="2" charset="-122"/>
                <a:ea typeface="黑体" pitchFamily="2" charset="-122"/>
              </a:rPr>
              <a:t> 解得系数为           代入得</a:t>
            </a:r>
          </a:p>
        </p:txBody>
      </p:sp>
      <p:graphicFrame>
        <p:nvGraphicFramePr>
          <p:cNvPr id="238607" name="Object 15"/>
          <p:cNvGraphicFramePr>
            <a:graphicFrameLocks noGrp="1" noChangeAspect="1"/>
          </p:cNvGraphicFramePr>
          <p:nvPr>
            <p:ph sz="quarter" idx="4"/>
          </p:nvPr>
        </p:nvGraphicFramePr>
        <p:xfrm>
          <a:off x="5004048" y="3444106"/>
          <a:ext cx="3344863" cy="488950"/>
        </p:xfrm>
        <a:graphic>
          <a:graphicData uri="http://schemas.openxmlformats.org/presentationml/2006/ole">
            <mc:AlternateContent xmlns:mc="http://schemas.openxmlformats.org/markup-compatibility/2006">
              <mc:Choice xmlns:v="urn:schemas-microsoft-com:vml" Requires="v">
                <p:oleObj name="Equation" r:id="rId6" imgW="1651000" imgH="241300" progId="Equation.DSMT4">
                  <p:embed/>
                </p:oleObj>
              </mc:Choice>
              <mc:Fallback>
                <p:oleObj name="Equation" r:id="rId6" imgW="1651000" imgH="241300" progId="Equation.DSMT4">
                  <p:embed/>
                  <p:pic>
                    <p:nvPicPr>
                      <p:cNvPr id="238607" name="Object 1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3444106"/>
                        <a:ext cx="33448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23</a:t>
            </a:fld>
            <a:endParaRPr kumimoji="1" lang="en-US" altLang="zh-CN" sz="1400" b="0" dirty="0">
              <a:solidFill>
                <a:schemeClr val="tx1"/>
              </a:solidFill>
              <a:latin typeface="Times New Roman" pitchFamily="18" charset="0"/>
            </a:endParaRPr>
          </a:p>
        </p:txBody>
      </p:sp>
      <p:sp>
        <p:nvSpPr>
          <p:cNvPr id="18" name="Rectangle 4"/>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9" name="Rectangle 6"/>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0" name="Rectangle 8"/>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1" name="Rectangle 9"/>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2" name="Rectangle 11"/>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 name="Rectangle 13"/>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7" name="矩形 26"/>
          <p:cNvSpPr/>
          <p:nvPr/>
        </p:nvSpPr>
        <p:spPr>
          <a:xfrm>
            <a:off x="1259632" y="4767535"/>
            <a:ext cx="6192688" cy="461665"/>
          </a:xfrm>
          <a:prstGeom prst="rect">
            <a:avLst/>
          </a:prstGeom>
        </p:spPr>
        <p:txBody>
          <a:bodyPr wrap="square">
            <a:spAutoFit/>
          </a:bodyPr>
          <a:lstStyle/>
          <a:p>
            <a:r>
              <a:rPr lang="zh-CN" altLang="en-US" sz="2400" dirty="0">
                <a:latin typeface="黑体" pitchFamily="2" charset="-122"/>
                <a:ea typeface="黑体" pitchFamily="2" charset="-122"/>
              </a:rPr>
              <a:t>满足   </a:t>
            </a:r>
            <a:r>
              <a:rPr lang="en-US" altLang="zh-CN" sz="2400" dirty="0"/>
              <a:t>y”(t) + 3y’(t) + 2y(t) = 2δ(t) + 6u(t) </a:t>
            </a:r>
            <a:endParaRPr lang="zh-CN" altLang="en-US" sz="2400" dirty="0"/>
          </a:p>
        </p:txBody>
      </p:sp>
      <p:sp>
        <p:nvSpPr>
          <p:cNvPr id="28" name="矩形 27"/>
          <p:cNvSpPr/>
          <p:nvPr/>
        </p:nvSpPr>
        <p:spPr>
          <a:xfrm>
            <a:off x="323528" y="5230941"/>
            <a:ext cx="3278462" cy="646331"/>
          </a:xfrm>
          <a:prstGeom prst="rect">
            <a:avLst/>
          </a:prstGeom>
        </p:spPr>
        <p:txBody>
          <a:bodyPr wrap="none">
            <a:spAutoFit/>
          </a:bodyPr>
          <a:lstStyle/>
          <a:p>
            <a:pPr>
              <a:lnSpc>
                <a:spcPct val="150000"/>
              </a:lnSpc>
              <a:buFontTx/>
              <a:buNone/>
            </a:pPr>
            <a:r>
              <a:rPr lang="zh-CN" altLang="en-US" sz="2400" dirty="0">
                <a:latin typeface="黑体" pitchFamily="2" charset="-122"/>
                <a:ea typeface="黑体" pitchFamily="2" charset="-122"/>
              </a:rPr>
              <a:t>利</a:t>
            </a:r>
            <a:r>
              <a:rPr lang="zh-CN" altLang="en-US" sz="2400" dirty="0">
                <a:ea typeface="黑体" pitchFamily="2" charset="-122"/>
              </a:rPr>
              <a:t>用系数匹配法解得：</a:t>
            </a:r>
            <a:endParaRPr lang="zh-CN" altLang="en-US" sz="2400" dirty="0"/>
          </a:p>
        </p:txBody>
      </p:sp>
      <p:graphicFrame>
        <p:nvGraphicFramePr>
          <p:cNvPr id="320532" name="Object 20"/>
          <p:cNvGraphicFramePr>
            <a:graphicFrameLocks noChangeAspect="1"/>
          </p:cNvGraphicFramePr>
          <p:nvPr/>
        </p:nvGraphicFramePr>
        <p:xfrm>
          <a:off x="4139952" y="5481762"/>
          <a:ext cx="3608443" cy="1043582"/>
        </p:xfrm>
        <a:graphic>
          <a:graphicData uri="http://schemas.openxmlformats.org/presentationml/2006/ole">
            <mc:AlternateContent xmlns:mc="http://schemas.openxmlformats.org/markup-compatibility/2006">
              <mc:Choice xmlns:v="urn:schemas-microsoft-com:vml" Requires="v">
                <p:oleObj name="Equation" r:id="rId8" imgW="1688367" imgH="482391" progId="Equation.DSMT4">
                  <p:embed/>
                </p:oleObj>
              </mc:Choice>
              <mc:Fallback>
                <p:oleObj name="Equation" r:id="rId8" imgW="1688367" imgH="482391" progId="Equation.DSMT4">
                  <p:embed/>
                  <p:pic>
                    <p:nvPicPr>
                      <p:cNvPr id="320532"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952" y="5481762"/>
                        <a:ext cx="3608443" cy="1043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33" name="Object 21"/>
          <p:cNvGraphicFramePr>
            <a:graphicFrameLocks noChangeAspect="1"/>
          </p:cNvGraphicFramePr>
          <p:nvPr/>
        </p:nvGraphicFramePr>
        <p:xfrm>
          <a:off x="771117" y="6021288"/>
          <a:ext cx="2527300" cy="428625"/>
        </p:xfrm>
        <a:graphic>
          <a:graphicData uri="http://schemas.openxmlformats.org/presentationml/2006/ole">
            <mc:AlternateContent xmlns:mc="http://schemas.openxmlformats.org/markup-compatibility/2006">
              <mc:Choice xmlns:v="urn:schemas-microsoft-com:vml" Requires="v">
                <p:oleObj name="Equation" r:id="rId10" imgW="1422400" imgH="241300" progId="Equation.DSMT4">
                  <p:embed/>
                </p:oleObj>
              </mc:Choice>
              <mc:Fallback>
                <p:oleObj name="Equation" r:id="rId10" imgW="1422400" imgH="241300" progId="Equation.DSMT4">
                  <p:embed/>
                  <p:pic>
                    <p:nvPicPr>
                      <p:cNvPr id="320533"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117" y="6021288"/>
                        <a:ext cx="2527300" cy="4286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2" name="直接箭头连接符 31"/>
          <p:cNvCxnSpPr/>
          <p:nvPr/>
        </p:nvCxnSpPr>
        <p:spPr>
          <a:xfrm flipV="1">
            <a:off x="3445545" y="5913276"/>
            <a:ext cx="504056" cy="2520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949601" y="528267"/>
            <a:ext cx="5057130" cy="535531"/>
          </a:xfrm>
          <a:prstGeom prst="rect">
            <a:avLst/>
          </a:prstGeom>
          <a:solidFill>
            <a:srgbClr val="FFFF00"/>
          </a:solidFill>
        </p:spPr>
        <p:txBody>
          <a:bodyPr wrap="square">
            <a:spAutoFit/>
          </a:bodyPr>
          <a:lstStyle/>
          <a:p>
            <a:pPr>
              <a:lnSpc>
                <a:spcPct val="120000"/>
              </a:lnSpc>
              <a:buFontTx/>
              <a:buNone/>
            </a:pPr>
            <a:r>
              <a:rPr lang="en-US" altLang="zh-CN" sz="2400" dirty="0"/>
              <a:t>y”(t) + 3y’(t) + 2y(t) = 2δ(t) + 6u(t) </a:t>
            </a:r>
          </a:p>
        </p:txBody>
      </p:sp>
      <p:sp>
        <p:nvSpPr>
          <p:cNvPr id="33"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例题（续）</a:t>
            </a:r>
          </a:p>
        </p:txBody>
      </p:sp>
    </p:spTree>
    <p:extLst>
      <p:ext uri="{BB962C8B-B14F-4D97-AF65-F5344CB8AC3E}">
        <p14:creationId xmlns:p14="http://schemas.microsoft.com/office/powerpoint/2010/main" val="150002818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ChangeArrowheads="1"/>
          </p:cNvSpPr>
          <p:nvPr/>
        </p:nvSpPr>
        <p:spPr bwMode="auto">
          <a:xfrm>
            <a:off x="539552" y="898425"/>
            <a:ext cx="7664450" cy="512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90000"/>
              </a:lnSpc>
              <a:buFontTx/>
              <a:buNone/>
            </a:pPr>
            <a:r>
              <a:rPr lang="zh-CN" altLang="en-US" sz="2400" b="1" dirty="0">
                <a:latin typeface="黑体" pitchFamily="2" charset="-122"/>
                <a:ea typeface="黑体" pitchFamily="2" charset="-122"/>
              </a:rPr>
              <a:t>对</a:t>
            </a:r>
            <a:r>
              <a:rPr lang="en-US" altLang="zh-CN" sz="2400" b="1" dirty="0">
                <a:latin typeface="黑体" pitchFamily="2" charset="-122"/>
                <a:ea typeface="黑体" pitchFamily="2" charset="-122"/>
              </a:rPr>
              <a:t>t&gt;0</a:t>
            </a:r>
            <a:r>
              <a:rPr lang="zh-CN" altLang="en-US" sz="2400" b="1" dirty="0">
                <a:latin typeface="黑体" pitchFamily="2" charset="-122"/>
                <a:ea typeface="黑体" pitchFamily="2" charset="-122"/>
              </a:rPr>
              <a:t>时，有</a:t>
            </a:r>
            <a:r>
              <a:rPr lang="zh-CN" altLang="en-US" sz="2400" b="1" dirty="0">
                <a:solidFill>
                  <a:srgbClr val="0000FF"/>
                </a:solidFill>
                <a:latin typeface="黑体" pitchFamily="2" charset="-122"/>
                <a:ea typeface="黑体" pitchFamily="2" charset="-122"/>
              </a:rPr>
              <a:t>   </a:t>
            </a:r>
            <a:r>
              <a:rPr lang="en-US" altLang="zh-CN" sz="2400" b="1" dirty="0">
                <a:solidFill>
                  <a:srgbClr val="0000FF"/>
                </a:solidFill>
                <a:latin typeface="黑体" pitchFamily="2" charset="-122"/>
                <a:ea typeface="黑体" pitchFamily="2" charset="-122"/>
              </a:rPr>
              <a:t>y</a:t>
            </a:r>
            <a:r>
              <a:rPr lang="en-US" altLang="zh-CN" sz="2400" b="1" dirty="0">
                <a:solidFill>
                  <a:srgbClr val="0000FF"/>
                </a:solidFill>
                <a:latin typeface="Arial"/>
                <a:ea typeface="黑体" pitchFamily="2" charset="-122"/>
              </a:rPr>
              <a:t>”</a:t>
            </a:r>
            <a:r>
              <a:rPr lang="en-US" altLang="zh-CN" sz="2400" b="1" dirty="0">
                <a:solidFill>
                  <a:srgbClr val="0000FF"/>
                </a:solidFill>
                <a:latin typeface="黑体" pitchFamily="2" charset="-122"/>
                <a:ea typeface="黑体" pitchFamily="2" charset="-122"/>
              </a:rPr>
              <a:t>(t) + 3y</a:t>
            </a:r>
            <a:r>
              <a:rPr lang="en-US" altLang="zh-CN" sz="2400" b="1" dirty="0">
                <a:solidFill>
                  <a:srgbClr val="0000FF"/>
                </a:solidFill>
                <a:latin typeface="Arial"/>
                <a:ea typeface="黑体" pitchFamily="2" charset="-122"/>
              </a:rPr>
              <a:t>’</a:t>
            </a:r>
            <a:r>
              <a:rPr lang="en-US" altLang="zh-CN" sz="2400" b="1" dirty="0">
                <a:solidFill>
                  <a:srgbClr val="0000FF"/>
                </a:solidFill>
                <a:latin typeface="黑体" pitchFamily="2" charset="-122"/>
                <a:ea typeface="黑体" pitchFamily="2" charset="-122"/>
              </a:rPr>
              <a:t>(t) + 2y(t) = 6</a:t>
            </a:r>
          </a:p>
          <a:p>
            <a:pPr>
              <a:lnSpc>
                <a:spcPct val="190000"/>
              </a:lnSpc>
              <a:buFontTx/>
              <a:buNone/>
            </a:pPr>
            <a:r>
              <a:rPr lang="zh-CN" altLang="en-US" sz="2400" b="1" dirty="0">
                <a:latin typeface="黑体" pitchFamily="2" charset="-122"/>
                <a:ea typeface="黑体" pitchFamily="2" charset="-122"/>
              </a:rPr>
              <a:t>其齐次解为</a:t>
            </a:r>
            <a:r>
              <a:rPr lang="en-US" altLang="zh-CN" sz="2400" b="1" dirty="0">
                <a:latin typeface="黑体" pitchFamily="2" charset="-122"/>
                <a:ea typeface="黑体" pitchFamily="2" charset="-122"/>
              </a:rPr>
              <a:t>     </a:t>
            </a:r>
          </a:p>
          <a:p>
            <a:pPr>
              <a:lnSpc>
                <a:spcPct val="190000"/>
              </a:lnSpc>
              <a:buFontTx/>
              <a:buNone/>
            </a:pPr>
            <a:r>
              <a:rPr lang="zh-CN" altLang="en-US" sz="2400" b="1" dirty="0">
                <a:latin typeface="黑体" pitchFamily="2" charset="-122"/>
                <a:ea typeface="黑体" pitchFamily="2" charset="-122"/>
              </a:rPr>
              <a:t>其特解为常数 </a:t>
            </a:r>
            <a:r>
              <a:rPr lang="en-US" altLang="zh-CN" sz="2400" b="1" dirty="0">
                <a:latin typeface="黑体" pitchFamily="2" charset="-122"/>
                <a:ea typeface="黑体" pitchFamily="2" charset="-122"/>
              </a:rPr>
              <a:t>3 </a:t>
            </a:r>
            <a:r>
              <a:rPr lang="zh-CN" altLang="en-US" sz="2400" b="1" dirty="0">
                <a:latin typeface="黑体" pitchFamily="2" charset="-122"/>
                <a:ea typeface="黑体" pitchFamily="2" charset="-122"/>
              </a:rPr>
              <a:t>，</a:t>
            </a:r>
          </a:p>
          <a:p>
            <a:pPr>
              <a:lnSpc>
                <a:spcPct val="190000"/>
              </a:lnSpc>
              <a:buFontTx/>
              <a:buNone/>
            </a:pPr>
            <a:r>
              <a:rPr lang="zh-CN" altLang="en-US" sz="2400" b="1" dirty="0">
                <a:latin typeface="黑体" pitchFamily="2" charset="-122"/>
                <a:ea typeface="黑体" pitchFamily="2" charset="-122"/>
              </a:rPr>
              <a:t>于是有</a:t>
            </a:r>
          </a:p>
          <a:p>
            <a:pPr>
              <a:lnSpc>
                <a:spcPct val="190000"/>
              </a:lnSpc>
              <a:buFontTx/>
              <a:buNone/>
            </a:pPr>
            <a:r>
              <a:rPr lang="zh-CN" altLang="en-US" sz="2400" b="1" dirty="0">
                <a:latin typeface="黑体" pitchFamily="2" charset="-122"/>
                <a:ea typeface="黑体" pitchFamily="2" charset="-122"/>
              </a:rPr>
              <a:t>根据初始值求得</a:t>
            </a:r>
            <a:r>
              <a:rPr lang="en-US" altLang="zh-CN" sz="2400" b="1" dirty="0">
                <a:latin typeface="黑体" pitchFamily="2" charset="-122"/>
                <a:ea typeface="黑体" pitchFamily="2" charset="-122"/>
              </a:rPr>
              <a:t>:</a:t>
            </a:r>
          </a:p>
          <a:p>
            <a:pPr>
              <a:lnSpc>
                <a:spcPct val="190000"/>
              </a:lnSpc>
              <a:buFontTx/>
              <a:buNone/>
            </a:pPr>
            <a:endParaRPr lang="zh-CN" altLang="en-US" sz="2400" b="1" dirty="0">
              <a:latin typeface="黑体" pitchFamily="2" charset="-122"/>
              <a:ea typeface="黑体" pitchFamily="2" charset="-122"/>
            </a:endParaRPr>
          </a:p>
          <a:p>
            <a:pPr>
              <a:lnSpc>
                <a:spcPct val="190000"/>
              </a:lnSpc>
              <a:buFontTx/>
              <a:buNone/>
            </a:pPr>
            <a:endParaRPr lang="zh-CN" altLang="en-US" sz="2400" dirty="0">
              <a:latin typeface="黑体" pitchFamily="2" charset="-122"/>
              <a:ea typeface="黑体" pitchFamily="2" charset="-122"/>
            </a:endParaRPr>
          </a:p>
        </p:txBody>
      </p:sp>
      <p:sp>
        <p:nvSpPr>
          <p:cNvPr id="240644" name="Rectangle 4"/>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45" name="Rectangle 5"/>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46" name="Rectangle 6"/>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47" name="Rectangle 7"/>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48" name="Rectangle 8"/>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49" name="Rectangle 9"/>
          <p:cNvSpPr>
            <a:spLocks noChangeArrowheads="1"/>
          </p:cNvSpPr>
          <p:nvPr/>
        </p:nvSpPr>
        <p:spPr bwMode="auto">
          <a:xfrm>
            <a:off x="-304800" y="-592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0650" name="Rectangle 10"/>
          <p:cNvSpPr>
            <a:spLocks noChangeArrowheads="1"/>
          </p:cNvSpPr>
          <p:nvPr/>
        </p:nvSpPr>
        <p:spPr bwMode="auto">
          <a:xfrm>
            <a:off x="-304800" y="2608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40651" name="Object 11"/>
          <p:cNvGraphicFramePr>
            <a:graphicFrameLocks noChangeAspect="1"/>
          </p:cNvGraphicFramePr>
          <p:nvPr/>
        </p:nvGraphicFramePr>
        <p:xfrm>
          <a:off x="3635896" y="4005064"/>
          <a:ext cx="1144711" cy="924910"/>
        </p:xfrm>
        <a:graphic>
          <a:graphicData uri="http://schemas.openxmlformats.org/presentationml/2006/ole">
            <mc:AlternateContent xmlns:mc="http://schemas.openxmlformats.org/markup-compatibility/2006">
              <mc:Choice xmlns:v="urn:schemas-microsoft-com:vml" Requires="v">
                <p:oleObj name="Equation" r:id="rId2" imgW="596900" imgH="482600" progId="Equation.DSMT4">
                  <p:embed/>
                </p:oleObj>
              </mc:Choice>
              <mc:Fallback>
                <p:oleObj name="Equation" r:id="rId2" imgW="596900" imgH="482600" progId="Equation.DSMT4">
                  <p:embed/>
                  <p:pic>
                    <p:nvPicPr>
                      <p:cNvPr id="240651"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005064"/>
                        <a:ext cx="1144711" cy="924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0652" name="Object 12"/>
          <p:cNvGraphicFramePr>
            <a:graphicFrameLocks noGrp="1" noChangeAspect="1"/>
          </p:cNvGraphicFramePr>
          <p:nvPr>
            <p:ph sz="half" idx="1"/>
          </p:nvPr>
        </p:nvGraphicFramePr>
        <p:xfrm>
          <a:off x="2843808" y="1700808"/>
          <a:ext cx="3327400" cy="546100"/>
        </p:xfrm>
        <a:graphic>
          <a:graphicData uri="http://schemas.openxmlformats.org/presentationml/2006/ole">
            <mc:AlternateContent xmlns:mc="http://schemas.openxmlformats.org/markup-compatibility/2006">
              <mc:Choice xmlns:v="urn:schemas-microsoft-com:vml" Requires="v">
                <p:oleObj name="Equation" r:id="rId4" imgW="1548728" imgH="253890" progId="Equation.DSMT4">
                  <p:embed/>
                </p:oleObj>
              </mc:Choice>
              <mc:Fallback>
                <p:oleObj name="Equation" r:id="rId4" imgW="1548728" imgH="253890" progId="Equation.DSMT4">
                  <p:embed/>
                  <p:pic>
                    <p:nvPicPr>
                      <p:cNvPr id="240652" name="Object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1700808"/>
                        <a:ext cx="33274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3" name="Object 13"/>
          <p:cNvGraphicFramePr>
            <a:graphicFrameLocks noGrp="1" noChangeAspect="1"/>
          </p:cNvGraphicFramePr>
          <p:nvPr>
            <p:ph sz="quarter" idx="2"/>
          </p:nvPr>
        </p:nvGraphicFramePr>
        <p:xfrm>
          <a:off x="2483768" y="3373685"/>
          <a:ext cx="3341687" cy="487363"/>
        </p:xfrm>
        <a:graphic>
          <a:graphicData uri="http://schemas.openxmlformats.org/presentationml/2006/ole">
            <mc:AlternateContent xmlns:mc="http://schemas.openxmlformats.org/markup-compatibility/2006">
              <mc:Choice xmlns:v="urn:schemas-microsoft-com:vml" Requires="v">
                <p:oleObj name="Equation" r:id="rId6" imgW="1739900" imgH="254000" progId="Equation.DSMT4">
                  <p:embed/>
                </p:oleObj>
              </mc:Choice>
              <mc:Fallback>
                <p:oleObj name="Equation" r:id="rId6" imgW="1739900" imgH="254000" progId="Equation.DSMT4">
                  <p:embed/>
                  <p:pic>
                    <p:nvPicPr>
                      <p:cNvPr id="240653" name="Object 1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3373685"/>
                        <a:ext cx="3341687"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4" name="Object 14"/>
          <p:cNvGraphicFramePr>
            <a:graphicFrameLocks noGrp="1" noChangeAspect="1"/>
          </p:cNvGraphicFramePr>
          <p:nvPr>
            <p:ph sz="quarter" idx="3"/>
          </p:nvPr>
        </p:nvGraphicFramePr>
        <p:xfrm>
          <a:off x="2267744" y="5013176"/>
          <a:ext cx="4229100" cy="565150"/>
        </p:xfrm>
        <a:graphic>
          <a:graphicData uri="http://schemas.openxmlformats.org/presentationml/2006/ole">
            <mc:AlternateContent xmlns:mc="http://schemas.openxmlformats.org/markup-compatibility/2006">
              <mc:Choice xmlns:v="urn:schemas-microsoft-com:vml" Requires="v">
                <p:oleObj name="Equation" r:id="rId8" imgW="1803400" imgH="241300" progId="Equation.DSMT4">
                  <p:embed/>
                </p:oleObj>
              </mc:Choice>
              <mc:Fallback>
                <p:oleObj name="Equation" r:id="rId8" imgW="1803400" imgH="241300" progId="Equation.DSMT4">
                  <p:embed/>
                  <p:pic>
                    <p:nvPicPr>
                      <p:cNvPr id="240654" name="Object 14"/>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7744" y="5013176"/>
                        <a:ext cx="42291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8" name="Object 18"/>
          <p:cNvGraphicFramePr>
            <a:graphicFrameLocks noChangeAspect="1"/>
          </p:cNvGraphicFramePr>
          <p:nvPr/>
        </p:nvGraphicFramePr>
        <p:xfrm>
          <a:off x="755576" y="5711825"/>
          <a:ext cx="7886700" cy="1146175"/>
        </p:xfrm>
        <a:graphic>
          <a:graphicData uri="http://schemas.openxmlformats.org/presentationml/2006/ole">
            <mc:AlternateContent xmlns:mc="http://schemas.openxmlformats.org/markup-compatibility/2006">
              <mc:Choice xmlns:v="urn:schemas-microsoft-com:vml" Requires="v">
                <p:oleObj name="Equation" r:id="rId10" imgW="3314700" imgH="482600" progId="Equation.DSMT4">
                  <p:embed/>
                </p:oleObj>
              </mc:Choice>
              <mc:Fallback>
                <p:oleObj name="Equation" r:id="rId10" imgW="3314700" imgH="482600" progId="Equation.DSMT4">
                  <p:embed/>
                  <p:pic>
                    <p:nvPicPr>
                      <p:cNvPr id="240658"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576" y="5711825"/>
                        <a:ext cx="7886700" cy="1146175"/>
                      </a:xfrm>
                      <a:prstGeom prst="rect">
                        <a:avLst/>
                      </a:prstGeom>
                      <a:solidFill>
                        <a:srgbClr val="FFFF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24</a:t>
            </a:fld>
            <a:endParaRPr kumimoji="1" lang="en-US" altLang="zh-CN" sz="1400" b="0" dirty="0">
              <a:solidFill>
                <a:schemeClr val="tx1"/>
              </a:solidFill>
              <a:latin typeface="Times New Roman" pitchFamily="18" charset="0"/>
            </a:endParaRPr>
          </a:p>
        </p:txBody>
      </p:sp>
      <p:sp>
        <p:nvSpPr>
          <p:cNvPr id="21" name="Rectangle 4"/>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2" name="Rectangle 6"/>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 name="Rectangle 8"/>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4" name="Rectangle 9"/>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 name="Rectangle 11"/>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6" name="Rectangle 13"/>
          <p:cNvSpPr>
            <a:spLocks noChangeArrowheads="1"/>
          </p:cNvSpPr>
          <p:nvPr/>
        </p:nvSpPr>
        <p:spPr bwMode="auto">
          <a:xfrm>
            <a:off x="-234950" y="-749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321574" name="Object 38"/>
          <p:cNvGraphicFramePr>
            <a:graphicFrameLocks noChangeAspect="1"/>
          </p:cNvGraphicFramePr>
          <p:nvPr/>
        </p:nvGraphicFramePr>
        <p:xfrm>
          <a:off x="6444208" y="3861048"/>
          <a:ext cx="1709737" cy="1044575"/>
        </p:xfrm>
        <a:graphic>
          <a:graphicData uri="http://schemas.openxmlformats.org/presentationml/2006/ole">
            <mc:AlternateContent xmlns:mc="http://schemas.openxmlformats.org/markup-compatibility/2006">
              <mc:Choice xmlns:v="urn:schemas-microsoft-com:vml" Requires="v">
                <p:oleObj name="Equation" r:id="rId12" imgW="799753" imgH="482391" progId="Equation.DSMT4">
                  <p:embed/>
                </p:oleObj>
              </mc:Choice>
              <mc:Fallback>
                <p:oleObj name="Equation" r:id="rId12" imgW="799753" imgH="482391" progId="Equation.DSMT4">
                  <p:embed/>
                  <p:pic>
                    <p:nvPicPr>
                      <p:cNvPr id="321574"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4208" y="3861048"/>
                        <a:ext cx="1709737" cy="1044575"/>
                      </a:xfrm>
                      <a:prstGeom prst="rect">
                        <a:avLst/>
                      </a:prstGeom>
                      <a:noFill/>
                      <a:ln w="3175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矩形 28"/>
          <p:cNvSpPr/>
          <p:nvPr/>
        </p:nvSpPr>
        <p:spPr>
          <a:xfrm>
            <a:off x="4015110" y="562831"/>
            <a:ext cx="5057130" cy="535531"/>
          </a:xfrm>
          <a:prstGeom prst="rect">
            <a:avLst/>
          </a:prstGeom>
          <a:solidFill>
            <a:srgbClr val="FFFF00"/>
          </a:solidFill>
        </p:spPr>
        <p:txBody>
          <a:bodyPr wrap="square">
            <a:spAutoFit/>
          </a:bodyPr>
          <a:lstStyle/>
          <a:p>
            <a:pPr>
              <a:lnSpc>
                <a:spcPct val="120000"/>
              </a:lnSpc>
              <a:buFontTx/>
              <a:buNone/>
            </a:pPr>
            <a:r>
              <a:rPr lang="en-US" altLang="zh-CN" sz="2400" dirty="0"/>
              <a:t>y”(t) + 3y’(t) + 2y(t) = 2δ(t) + 6u(t) </a:t>
            </a:r>
          </a:p>
        </p:txBody>
      </p:sp>
      <p:sp>
        <p:nvSpPr>
          <p:cNvPr id="30"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例题（续）</a:t>
            </a:r>
          </a:p>
        </p:txBody>
      </p:sp>
    </p:spTree>
    <p:extLst>
      <p:ext uri="{BB962C8B-B14F-4D97-AF65-F5344CB8AC3E}">
        <p14:creationId xmlns:p14="http://schemas.microsoft.com/office/powerpoint/2010/main" val="35756808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F50E743-4370-42CB-85C5-198A0B8E4763}" type="slidenum">
              <a:rPr kumimoji="0" lang="zh-CN" altLang="en-US" sz="1400">
                <a:solidFill>
                  <a:srgbClr val="000000"/>
                </a:solidFill>
                <a:latin typeface="Arial" panose="020B0604020202020204" pitchFamily="34" charset="0"/>
              </a:rPr>
              <a:pPr eaLnBrk="1" hangingPunct="1"/>
              <a:t>25</a:t>
            </a:fld>
            <a:endParaRPr kumimoji="0" lang="en-US" altLang="zh-CN" sz="1400">
              <a:solidFill>
                <a:srgbClr val="000000"/>
              </a:solidFill>
              <a:latin typeface="Arial" panose="020B0604020202020204" pitchFamily="34" charset="0"/>
            </a:endParaRPr>
          </a:p>
        </p:txBody>
      </p:sp>
      <p:sp>
        <p:nvSpPr>
          <p:cNvPr id="15363" name="Rectangle 8"/>
          <p:cNvSpPr>
            <a:spLocks noGrp="1" noChangeArrowheads="1"/>
          </p:cNvSpPr>
          <p:nvPr>
            <p:ph type="ctrTitle" idx="4294967295"/>
          </p:nvPr>
        </p:nvSpPr>
        <p:spPr bwMode="auto">
          <a:xfrm>
            <a:off x="685800" y="2130427"/>
            <a:ext cx="7772400" cy="147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4000" b="1">
                <a:solidFill>
                  <a:srgbClr val="FF0000"/>
                </a:solidFill>
                <a:latin typeface="黑体" panose="02010609060101010101" pitchFamily="49" charset="-122"/>
                <a:ea typeface="黑体" panose="02010609060101010101" pitchFamily="49" charset="-122"/>
              </a:rPr>
              <a:t>第三章 </a:t>
            </a:r>
            <a:br>
              <a:rPr lang="en-US" altLang="zh-CN" sz="4000" b="1">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黑体" panose="02010609060101010101" pitchFamily="49" charset="-122"/>
                <a:ea typeface="黑体" panose="02010609060101010101" pitchFamily="49" charset="-122"/>
              </a:rPr>
              <a:t>傅里叶变换</a:t>
            </a:r>
          </a:p>
        </p:txBody>
      </p:sp>
    </p:spTree>
    <p:extLst>
      <p:ext uri="{BB962C8B-B14F-4D97-AF65-F5344CB8AC3E}">
        <p14:creationId xmlns:p14="http://schemas.microsoft.com/office/powerpoint/2010/main" val="4279099233"/>
      </p:ext>
    </p:extLst>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Rot="1" noChangeArrowheads="1"/>
          </p:cNvSpPr>
          <p:nvPr>
            <p:ph type="body" idx="1"/>
          </p:nvPr>
        </p:nvSpPr>
        <p:spPr>
          <a:xfrm>
            <a:off x="142875" y="764704"/>
            <a:ext cx="9001125" cy="5113338"/>
          </a:xfrm>
        </p:spPr>
        <p:txBody>
          <a:bodyPr/>
          <a:lstStyle/>
          <a:p>
            <a:pPr eaLnBrk="1" hangingPunct="1">
              <a:lnSpc>
                <a:spcPct val="90000"/>
              </a:lnSpc>
            </a:pPr>
            <a:r>
              <a:rPr lang="zh-CN" altLang="en-US" sz="2800" b="1" dirty="0"/>
              <a:t>周期信号</a:t>
            </a:r>
          </a:p>
          <a:p>
            <a:pPr lvl="1" eaLnBrk="1" hangingPunct="1">
              <a:lnSpc>
                <a:spcPct val="90000"/>
              </a:lnSpc>
            </a:pPr>
            <a:r>
              <a:rPr lang="zh-CN" altLang="en-US" sz="2000" b="1" dirty="0">
                <a:ea typeface="宋体" charset="-122"/>
              </a:rPr>
              <a:t>三角函数形式、复指数形式的</a:t>
            </a:r>
            <a:r>
              <a:rPr lang="zh-CN" altLang="en-US" sz="2000" b="1" dirty="0">
                <a:solidFill>
                  <a:srgbClr val="FF0000"/>
                </a:solidFill>
                <a:ea typeface="宋体" charset="-122"/>
              </a:rPr>
              <a:t>傅里叶级数</a:t>
            </a:r>
          </a:p>
          <a:p>
            <a:pPr lvl="1" eaLnBrk="1" hangingPunct="1">
              <a:lnSpc>
                <a:spcPct val="90000"/>
              </a:lnSpc>
            </a:pPr>
            <a:r>
              <a:rPr lang="zh-CN" altLang="en-US" sz="2000" b="1" dirty="0">
                <a:ea typeface="宋体" charset="-122"/>
              </a:rPr>
              <a:t>周期信号的</a:t>
            </a:r>
            <a:r>
              <a:rPr lang="zh-CN" altLang="en-US" sz="2000" b="1" dirty="0">
                <a:solidFill>
                  <a:srgbClr val="FF0000"/>
                </a:solidFill>
                <a:ea typeface="宋体" charset="-122"/>
              </a:rPr>
              <a:t>傅立叶变换</a:t>
            </a:r>
            <a:r>
              <a:rPr lang="en-US" altLang="zh-CN" sz="2000" b="1" dirty="0">
                <a:ea typeface="宋体" charset="-122"/>
              </a:rPr>
              <a:t>——</a:t>
            </a:r>
            <a:r>
              <a:rPr lang="zh-CN" altLang="en-US" sz="2000" b="1" dirty="0">
                <a:solidFill>
                  <a:srgbClr val="FF0000"/>
                </a:solidFill>
                <a:ea typeface="宋体" charset="-122"/>
              </a:rPr>
              <a:t>与单周期信号的傅立叶级数的系数的关系</a:t>
            </a:r>
          </a:p>
          <a:p>
            <a:pPr eaLnBrk="1" hangingPunct="1">
              <a:lnSpc>
                <a:spcPct val="90000"/>
              </a:lnSpc>
            </a:pPr>
            <a:r>
              <a:rPr lang="zh-CN" altLang="en-US" sz="2800" b="1" dirty="0"/>
              <a:t>非周期信号</a:t>
            </a:r>
          </a:p>
          <a:p>
            <a:pPr lvl="1" eaLnBrk="1" hangingPunct="1">
              <a:lnSpc>
                <a:spcPct val="90000"/>
              </a:lnSpc>
            </a:pPr>
            <a:r>
              <a:rPr lang="zh-CN" altLang="en-US" sz="2000" b="1" dirty="0">
                <a:ea typeface="宋体" charset="-122"/>
              </a:rPr>
              <a:t>非周期信号的傅立叶变换</a:t>
            </a:r>
            <a:endParaRPr lang="en-US" altLang="zh-CN" sz="2000" b="1" dirty="0">
              <a:ea typeface="宋体" charset="-122"/>
            </a:endParaRPr>
          </a:p>
          <a:p>
            <a:pPr lvl="1" eaLnBrk="1" hangingPunct="1">
              <a:lnSpc>
                <a:spcPct val="90000"/>
              </a:lnSpc>
            </a:pPr>
            <a:r>
              <a:rPr lang="zh-CN" altLang="en-US" sz="2000" b="1" dirty="0">
                <a:latin typeface="Times New Roman" pitchFamily="18" charset="0"/>
                <a:ea typeface="宋体" charset="-122"/>
              </a:rPr>
              <a:t>典型信号的频谱：</a:t>
            </a:r>
            <a:r>
              <a:rPr lang="en-US" altLang="zh-CN" sz="2000" b="1" dirty="0" err="1">
                <a:latin typeface="Times New Roman" pitchFamily="18" charset="0"/>
                <a:ea typeface="宋体" charset="-122"/>
              </a:rPr>
              <a:t>G</a:t>
            </a:r>
            <a:r>
              <a:rPr lang="en-US" altLang="zh-CN" sz="2000" b="1" i="1" baseline="-25000" dirty="0" err="1">
                <a:latin typeface="Times New Roman" pitchFamily="18" charset="0"/>
                <a:ea typeface="宋体" charset="-122"/>
              </a:rPr>
              <a:t>τ</a:t>
            </a:r>
            <a:r>
              <a:rPr lang="en-US" altLang="zh-CN" sz="2000" b="1" dirty="0">
                <a:latin typeface="Times New Roman" pitchFamily="18" charset="0"/>
                <a:ea typeface="宋体" charset="-122"/>
              </a:rPr>
              <a:t>(t),δ(</a:t>
            </a:r>
            <a:r>
              <a:rPr lang="en-US" altLang="zh-CN" sz="2000" b="1" i="1" dirty="0">
                <a:latin typeface="Times New Roman" pitchFamily="18" charset="0"/>
                <a:ea typeface="宋体" charset="-122"/>
              </a:rPr>
              <a:t>t</a:t>
            </a:r>
            <a:r>
              <a:rPr lang="en-US" altLang="zh-CN" sz="2000" b="1" dirty="0">
                <a:latin typeface="Times New Roman" pitchFamily="18" charset="0"/>
                <a:ea typeface="宋体" charset="-122"/>
              </a:rPr>
              <a:t>), </a:t>
            </a:r>
            <a:r>
              <a:rPr lang="en-US" altLang="zh-CN" sz="2000" b="1" i="1" dirty="0">
                <a:latin typeface="Times New Roman" pitchFamily="18" charset="0"/>
                <a:ea typeface="宋体" charset="-122"/>
              </a:rPr>
              <a:t>e</a:t>
            </a:r>
            <a:r>
              <a:rPr lang="en-US" altLang="zh-CN" sz="2000" b="1" i="1" baseline="30000" dirty="0">
                <a:latin typeface="Times New Roman" pitchFamily="18" charset="0"/>
                <a:ea typeface="宋体" charset="-122"/>
              </a:rPr>
              <a:t>at</a:t>
            </a:r>
            <a:endParaRPr lang="en-US" altLang="zh-CN" sz="2000" b="1" baseline="30000" dirty="0">
              <a:ea typeface="宋体" charset="-122"/>
            </a:endParaRPr>
          </a:p>
          <a:p>
            <a:pPr lvl="1" eaLnBrk="1" hangingPunct="1">
              <a:lnSpc>
                <a:spcPct val="90000"/>
              </a:lnSpc>
            </a:pPr>
            <a:r>
              <a:rPr lang="zh-CN" altLang="en-US" sz="2000" b="1" dirty="0">
                <a:ea typeface="宋体" charset="-122"/>
              </a:rPr>
              <a:t>傅立叶变换的性质</a:t>
            </a:r>
          </a:p>
          <a:p>
            <a:pPr lvl="2" eaLnBrk="1" hangingPunct="1">
              <a:lnSpc>
                <a:spcPct val="90000"/>
              </a:lnSpc>
            </a:pPr>
            <a:r>
              <a:rPr lang="zh-CN" altLang="en-US" sz="2000" b="1" dirty="0">
                <a:latin typeface="+mn-ea"/>
              </a:rPr>
              <a:t>对称性，线性、尺度变换特性、时移性（符号相同）、频移性（符号相反）、奇偶虚实性 、微分特性、积分特性</a:t>
            </a:r>
          </a:p>
          <a:p>
            <a:pPr lvl="1" eaLnBrk="1" hangingPunct="1">
              <a:lnSpc>
                <a:spcPct val="90000"/>
              </a:lnSpc>
            </a:pPr>
            <a:r>
              <a:rPr lang="zh-CN" altLang="en-US" sz="2000" b="1" dirty="0">
                <a:solidFill>
                  <a:srgbClr val="FF0000"/>
                </a:solidFill>
                <a:ea typeface="宋体" charset="-122"/>
              </a:rPr>
              <a:t>卷积定理</a:t>
            </a:r>
            <a:r>
              <a:rPr lang="zh-CN" altLang="en-US" sz="2000" b="1" dirty="0">
                <a:ea typeface="宋体" charset="-122"/>
              </a:rPr>
              <a:t>（时域卷积和频域卷积）</a:t>
            </a:r>
          </a:p>
          <a:p>
            <a:pPr eaLnBrk="1" hangingPunct="1">
              <a:lnSpc>
                <a:spcPct val="90000"/>
              </a:lnSpc>
            </a:pPr>
            <a:r>
              <a:rPr lang="zh-CN" altLang="en-US" sz="2800" b="1" dirty="0"/>
              <a:t>抽样信号</a:t>
            </a:r>
          </a:p>
          <a:p>
            <a:pPr lvl="1" eaLnBrk="1" hangingPunct="1">
              <a:lnSpc>
                <a:spcPct val="90000"/>
              </a:lnSpc>
            </a:pPr>
            <a:r>
              <a:rPr lang="zh-CN" altLang="en-US" sz="2000" b="1" dirty="0">
                <a:ea typeface="宋体" charset="-122"/>
              </a:rPr>
              <a:t>抽样信号的傅立叶变换</a:t>
            </a:r>
            <a:r>
              <a:rPr lang="en-US" altLang="zh-CN" sz="2000" b="1" dirty="0">
                <a:ea typeface="宋体" charset="-122"/>
              </a:rPr>
              <a:t>——</a:t>
            </a:r>
            <a:r>
              <a:rPr lang="zh-CN" altLang="en-US" sz="2000" b="1" dirty="0">
                <a:solidFill>
                  <a:srgbClr val="FF0000"/>
                </a:solidFill>
                <a:ea typeface="宋体" charset="-122"/>
              </a:rPr>
              <a:t>与抽样脉冲序列的傅立叶变换变换及原连续信号的傅立叶变换的关系</a:t>
            </a:r>
          </a:p>
          <a:p>
            <a:pPr lvl="1" eaLnBrk="1" hangingPunct="1">
              <a:lnSpc>
                <a:spcPct val="90000"/>
              </a:lnSpc>
            </a:pPr>
            <a:r>
              <a:rPr lang="zh-CN" altLang="en-US" sz="2000" b="1" dirty="0">
                <a:ea typeface="宋体" charset="-122"/>
              </a:rPr>
              <a:t>时域抽样定理（香农采样定理）</a:t>
            </a:r>
            <a:r>
              <a:rPr lang="en-US" altLang="zh-CN" sz="2000" b="1" dirty="0">
                <a:ea typeface="宋体" charset="-122"/>
              </a:rPr>
              <a:t>——</a:t>
            </a:r>
            <a:r>
              <a:rPr lang="zh-CN" altLang="en-US" sz="2000" b="1" dirty="0">
                <a:solidFill>
                  <a:srgbClr val="FF0000"/>
                </a:solidFill>
                <a:ea typeface="宋体" charset="-122"/>
              </a:rPr>
              <a:t>注意</a:t>
            </a:r>
            <a:r>
              <a:rPr lang="en-US" altLang="zh-CN" sz="2000" b="1" dirty="0">
                <a:solidFill>
                  <a:srgbClr val="FF0000"/>
                </a:solidFill>
                <a:ea typeface="宋体" charset="-122"/>
              </a:rPr>
              <a:t>2</a:t>
            </a:r>
            <a:r>
              <a:rPr lang="zh-CN" altLang="en-US" sz="2000" b="1" dirty="0">
                <a:solidFill>
                  <a:srgbClr val="FF0000"/>
                </a:solidFill>
                <a:ea typeface="宋体" charset="-122"/>
              </a:rPr>
              <a:t>倍关系！！</a:t>
            </a:r>
          </a:p>
        </p:txBody>
      </p:sp>
      <p:sp>
        <p:nvSpPr>
          <p:cNvPr id="5" name="Rectangle 67"/>
          <p:cNvSpPr>
            <a:spLocks noChangeArrowheads="1"/>
          </p:cNvSpPr>
          <p:nvPr/>
        </p:nvSpPr>
        <p:spPr bwMode="auto">
          <a:xfrm>
            <a:off x="4164349" y="0"/>
            <a:ext cx="12105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dirty="0">
                <a:solidFill>
                  <a:srgbClr val="FF0000"/>
                </a:solidFill>
                <a:latin typeface="黑体" pitchFamily="49" charset="-122"/>
                <a:ea typeface="黑体" pitchFamily="49" charset="-122"/>
              </a:rPr>
              <a:t>内 容</a:t>
            </a:r>
          </a:p>
        </p:txBody>
      </p:sp>
      <p:sp>
        <p:nvSpPr>
          <p:cNvPr id="4" name="灯片编号占位符 4"/>
          <p:cNvSpPr>
            <a:spLocks noGrp="1"/>
          </p:cNvSpPr>
          <p:nvPr>
            <p:ph type="sldNum" sz="quarter" idx="12"/>
          </p:nvPr>
        </p:nvSpPr>
        <p:spPr>
          <a:xfrm>
            <a:off x="8099426" y="6356350"/>
            <a:ext cx="504825" cy="457200"/>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D1F1DC8B-EE4E-4834-8236-D03D24D3318F}" type="slidenum">
              <a:rPr kumimoji="0" lang="zh-CN" altLang="en-US" sz="1400">
                <a:solidFill>
                  <a:srgbClr val="000000"/>
                </a:solidFill>
                <a:latin typeface="Arial" panose="020B0604020202020204" pitchFamily="34" charset="0"/>
              </a:rPr>
              <a:pPr eaLnBrk="1" hangingPunct="1"/>
              <a:t>26</a:t>
            </a:fld>
            <a:endParaRPr kumimoji="0" lang="en-US" altLang="zh-CN" sz="1400">
              <a:solidFill>
                <a:srgbClr val="000000"/>
              </a:solidFill>
              <a:latin typeface="Arial" panose="020B0604020202020204" pitchFamily="34" charset="0"/>
            </a:endParaRPr>
          </a:p>
        </p:txBody>
      </p:sp>
    </p:spTree>
    <p:extLst>
      <p:ext uri="{BB962C8B-B14F-4D97-AF65-F5344CB8AC3E}">
        <p14:creationId xmlns:p14="http://schemas.microsoft.com/office/powerpoint/2010/main" val="2106213042"/>
      </p:ext>
    </p:extLst>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7"/>
          <p:cNvSpPr txBox="1">
            <a:spLocks noChangeArrowheads="1"/>
          </p:cNvSpPr>
          <p:nvPr/>
        </p:nvSpPr>
        <p:spPr bwMode="auto">
          <a:xfrm>
            <a:off x="2" y="5718177"/>
            <a:ext cx="9324975" cy="51911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sz="2800" b="1">
                <a:solidFill>
                  <a:srgbClr val="000000"/>
                </a:solidFill>
                <a:latin typeface="宋体" panose="02010600030101010101" pitchFamily="2" charset="-122"/>
              </a:rPr>
              <a:t>周期信号的   和非周期信号的    可相互转换</a:t>
            </a:r>
            <a:r>
              <a:rPr lang="en-US" altLang="zh-CN" sz="2800" b="1">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见</a:t>
            </a:r>
            <a:r>
              <a:rPr lang="en-US" altLang="zh-CN" sz="2800" b="1">
                <a:solidFill>
                  <a:srgbClr val="000000"/>
                </a:solidFill>
                <a:latin typeface="宋体" panose="02010600030101010101" pitchFamily="2" charset="-122"/>
              </a:rPr>
              <a:t>3.9</a:t>
            </a:r>
            <a:r>
              <a:rPr lang="zh-CN" altLang="en-US" sz="2800" b="1">
                <a:solidFill>
                  <a:srgbClr val="000000"/>
                </a:solidFill>
                <a:latin typeface="宋体" panose="02010600030101010101" pitchFamily="2" charset="-122"/>
              </a:rPr>
              <a:t>节</a:t>
            </a:r>
            <a:r>
              <a:rPr lang="en-US" altLang="zh-CN" sz="2800" b="1">
                <a:solidFill>
                  <a:srgbClr val="000000"/>
                </a:solidFill>
                <a:latin typeface="宋体" panose="02010600030101010101" pitchFamily="2" charset="-122"/>
              </a:rPr>
              <a:t>)</a:t>
            </a:r>
            <a:r>
              <a:rPr lang="zh-CN" altLang="en-US" sz="2800" b="1">
                <a:solidFill>
                  <a:srgbClr val="000000"/>
                </a:solidFill>
              </a:rPr>
              <a:t> </a:t>
            </a:r>
          </a:p>
        </p:txBody>
      </p:sp>
      <p:sp>
        <p:nvSpPr>
          <p:cNvPr id="20" name="灯片编号占位符 4"/>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D1F1DC8B-EE4E-4834-8236-D03D24D3318F}" type="slidenum">
              <a:rPr kumimoji="0" lang="zh-CN" altLang="en-US" sz="1400">
                <a:solidFill>
                  <a:srgbClr val="000000"/>
                </a:solidFill>
                <a:latin typeface="Arial" panose="020B0604020202020204" pitchFamily="34" charset="0"/>
              </a:rPr>
              <a:pPr eaLnBrk="1" hangingPunct="1"/>
              <a:t>27</a:t>
            </a:fld>
            <a:endParaRPr kumimoji="0" lang="en-US" altLang="zh-CN" sz="1400">
              <a:solidFill>
                <a:srgbClr val="000000"/>
              </a:solidFill>
              <a:latin typeface="Arial" panose="020B0604020202020204" pitchFamily="34" charset="0"/>
            </a:endParaRPr>
          </a:p>
        </p:txBody>
      </p:sp>
      <p:sp>
        <p:nvSpPr>
          <p:cNvPr id="16388" name="Rectangle 23"/>
          <p:cNvSpPr>
            <a:spLocks noGrp="1" noChangeArrowheads="1"/>
          </p:cNvSpPr>
          <p:nvPr>
            <p:ph type="title"/>
          </p:nvPr>
        </p:nvSpPr>
        <p:spPr bwMode="auto">
          <a:xfrm>
            <a:off x="2679700" y="0"/>
            <a:ext cx="8229600" cy="603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a:solidFill>
                  <a:srgbClr val="A50021"/>
                </a:solidFill>
              </a:rPr>
              <a:t>傅里叶级数和傅里叶变换</a:t>
            </a:r>
            <a:endParaRPr lang="en-US" altLang="zh-CN" sz="3200" b="1">
              <a:solidFill>
                <a:srgbClr val="A50021"/>
              </a:solidFill>
            </a:endParaRPr>
          </a:p>
        </p:txBody>
      </p:sp>
      <p:graphicFrame>
        <p:nvGraphicFramePr>
          <p:cNvPr id="589955" name="Object 131"/>
          <p:cNvGraphicFramePr>
            <a:graphicFrameLocks noChangeAspect="1"/>
          </p:cNvGraphicFramePr>
          <p:nvPr/>
        </p:nvGraphicFramePr>
        <p:xfrm>
          <a:off x="179388" y="2444752"/>
          <a:ext cx="3600450" cy="912813"/>
        </p:xfrm>
        <a:graphic>
          <a:graphicData uri="http://schemas.openxmlformats.org/presentationml/2006/ole">
            <mc:AlternateContent xmlns:mc="http://schemas.openxmlformats.org/markup-compatibility/2006">
              <mc:Choice xmlns:v="urn:schemas-microsoft-com:vml" Requires="v">
                <p:oleObj name="公式" r:id="rId3" imgW="1574800" imgH="431800" progId="Equation.3">
                  <p:embed/>
                </p:oleObj>
              </mc:Choice>
              <mc:Fallback>
                <p:oleObj name="公式" r:id="rId3" imgW="15748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444752"/>
                        <a:ext cx="3600450" cy="912813"/>
                      </a:xfrm>
                      <a:prstGeom prst="rect">
                        <a:avLst/>
                      </a:prstGeom>
                      <a:solidFill>
                        <a:srgbClr val="FFFF99"/>
                      </a:solidFill>
                      <a:ln w="9525" algn="ctr">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9959" name="Text Box 2"/>
          <p:cNvSpPr txBox="1">
            <a:spLocks noChangeArrowheads="1"/>
          </p:cNvSpPr>
          <p:nvPr/>
        </p:nvSpPr>
        <p:spPr bwMode="auto">
          <a:xfrm>
            <a:off x="-107950" y="5059363"/>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FF"/>
                </a:solidFill>
              </a:rPr>
              <a:t>一般周期信号的傅里叶变换</a:t>
            </a:r>
          </a:p>
        </p:txBody>
      </p:sp>
      <p:graphicFrame>
        <p:nvGraphicFramePr>
          <p:cNvPr id="589956" name="Object 132"/>
          <p:cNvGraphicFramePr>
            <a:graphicFrameLocks noChangeAspect="1"/>
          </p:cNvGraphicFramePr>
          <p:nvPr/>
        </p:nvGraphicFramePr>
        <p:xfrm>
          <a:off x="4356100" y="4941888"/>
          <a:ext cx="4305300" cy="792162"/>
        </p:xfrm>
        <a:graphic>
          <a:graphicData uri="http://schemas.openxmlformats.org/presentationml/2006/ole">
            <mc:AlternateContent xmlns:mc="http://schemas.openxmlformats.org/markup-compatibility/2006">
              <mc:Choice xmlns:v="urn:schemas-microsoft-com:vml" Requires="v">
                <p:oleObj name="公式" r:id="rId5" imgW="2146300" imgH="431800" progId="Equation.3">
                  <p:embed/>
                </p:oleObj>
              </mc:Choice>
              <mc:Fallback>
                <p:oleObj name="公式" r:id="rId5" imgW="21463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941888"/>
                        <a:ext cx="4305300" cy="792162"/>
                      </a:xfrm>
                      <a:prstGeom prst="rect">
                        <a:avLst/>
                      </a:prstGeom>
                      <a:solidFill>
                        <a:srgbClr val="FFFFCC"/>
                      </a:solidFill>
                      <a:ln w="9525">
                        <a:solidFill>
                          <a:srgbClr val="FF3399"/>
                        </a:solidFill>
                        <a:miter lim="800000"/>
                        <a:headEnd/>
                        <a:tailEnd/>
                      </a:ln>
                    </p:spPr>
                  </p:pic>
                </p:oleObj>
              </mc:Fallback>
            </mc:AlternateContent>
          </a:graphicData>
        </a:graphic>
      </p:graphicFrame>
      <p:sp>
        <p:nvSpPr>
          <p:cNvPr id="589961" name="Rectangle 137"/>
          <p:cNvSpPr>
            <a:spLocks noChangeArrowheads="1"/>
          </p:cNvSpPr>
          <p:nvPr/>
        </p:nvSpPr>
        <p:spPr bwMode="auto">
          <a:xfrm>
            <a:off x="0" y="16351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FF"/>
                </a:solidFill>
              </a:rPr>
              <a:t>周期信号的傅里叶级数两种形式</a:t>
            </a:r>
          </a:p>
        </p:txBody>
      </p:sp>
      <p:graphicFrame>
        <p:nvGraphicFramePr>
          <p:cNvPr id="589962" name="Object 17"/>
          <p:cNvGraphicFramePr>
            <a:graphicFrameLocks noChangeAspect="1"/>
          </p:cNvGraphicFramePr>
          <p:nvPr/>
        </p:nvGraphicFramePr>
        <p:xfrm>
          <a:off x="107952" y="620715"/>
          <a:ext cx="6169025" cy="839787"/>
        </p:xfrm>
        <a:graphic>
          <a:graphicData uri="http://schemas.openxmlformats.org/presentationml/2006/ole">
            <mc:AlternateContent xmlns:mc="http://schemas.openxmlformats.org/markup-compatibility/2006">
              <mc:Choice xmlns:v="urn:schemas-microsoft-com:vml" Requires="v">
                <p:oleObj name="公式" r:id="rId7" imgW="2781300" imgH="431800" progId="Equation.3">
                  <p:embed/>
                </p:oleObj>
              </mc:Choice>
              <mc:Fallback>
                <p:oleObj name="公式" r:id="rId7" imgW="27813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2" y="620715"/>
                        <a:ext cx="6169025" cy="839787"/>
                      </a:xfrm>
                      <a:prstGeom prst="rect">
                        <a:avLst/>
                      </a:prstGeom>
                      <a:solidFill>
                        <a:srgbClr val="FFFF99"/>
                      </a:solidFill>
                      <a:ln w="9525">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1" name="Object 9"/>
          <p:cNvGraphicFramePr>
            <a:graphicFrameLocks noChangeAspect="1"/>
          </p:cNvGraphicFramePr>
          <p:nvPr/>
        </p:nvGraphicFramePr>
        <p:xfrm>
          <a:off x="1295400" y="3436940"/>
          <a:ext cx="7740650" cy="1431925"/>
        </p:xfrm>
        <a:graphic>
          <a:graphicData uri="http://schemas.openxmlformats.org/presentationml/2006/ole">
            <mc:AlternateContent xmlns:mc="http://schemas.openxmlformats.org/markup-compatibility/2006">
              <mc:Choice xmlns:v="urn:schemas-microsoft-com:vml" Requires="v">
                <p:oleObj name="公式" r:id="rId9" imgW="3619500" imgH="762000" progId="Equation.3">
                  <p:embed/>
                </p:oleObj>
              </mc:Choice>
              <mc:Fallback>
                <p:oleObj name="公式" r:id="rId9" imgW="3619500" imgH="762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436940"/>
                        <a:ext cx="7740650" cy="1431925"/>
                      </a:xfrm>
                      <a:prstGeom prst="rect">
                        <a:avLst/>
                      </a:prstGeom>
                      <a:solidFill>
                        <a:srgbClr val="FFFFCC"/>
                      </a:solidFill>
                      <a:ln w="9525">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9964" name="Rectangle 140"/>
          <p:cNvSpPr>
            <a:spLocks noChangeArrowheads="1"/>
          </p:cNvSpPr>
          <p:nvPr/>
        </p:nvSpPr>
        <p:spPr bwMode="auto">
          <a:xfrm>
            <a:off x="107950" y="3389313"/>
            <a:ext cx="1403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FF"/>
                </a:solidFill>
              </a:rPr>
              <a:t>非周期信号傅里叶变换</a:t>
            </a:r>
          </a:p>
        </p:txBody>
      </p:sp>
      <p:graphicFrame>
        <p:nvGraphicFramePr>
          <p:cNvPr id="16396" name="Object 21"/>
          <p:cNvGraphicFramePr>
            <a:graphicFrameLocks noChangeAspect="1"/>
          </p:cNvGraphicFramePr>
          <p:nvPr/>
        </p:nvGraphicFramePr>
        <p:xfrm>
          <a:off x="663577" y="6235700"/>
          <a:ext cx="3006725" cy="622300"/>
        </p:xfrm>
        <a:graphic>
          <a:graphicData uri="http://schemas.openxmlformats.org/presentationml/2006/ole">
            <mc:AlternateContent xmlns:mc="http://schemas.openxmlformats.org/markup-compatibility/2006">
              <mc:Choice xmlns:v="urn:schemas-microsoft-com:vml" Requires="v">
                <p:oleObj name="公式" r:id="rId11" imgW="1231366" imgH="253890" progId="Equation.3">
                  <p:embed/>
                </p:oleObj>
              </mc:Choice>
              <mc:Fallback>
                <p:oleObj name="公式" r:id="rId11" imgW="1231366" imgH="25389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577" y="6235700"/>
                        <a:ext cx="3006725" cy="622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7" name="Object 22"/>
          <p:cNvGraphicFramePr>
            <a:graphicFrameLocks noChangeAspect="1"/>
          </p:cNvGraphicFramePr>
          <p:nvPr/>
        </p:nvGraphicFramePr>
        <p:xfrm>
          <a:off x="1835152" y="5788025"/>
          <a:ext cx="538163" cy="433388"/>
        </p:xfrm>
        <a:graphic>
          <a:graphicData uri="http://schemas.openxmlformats.org/presentationml/2006/ole">
            <mc:AlternateContent xmlns:mc="http://schemas.openxmlformats.org/markup-compatibility/2006">
              <mc:Choice xmlns:v="urn:schemas-microsoft-com:vml" Requires="v">
                <p:oleObj name="公式" r:id="rId13" imgW="203112" imgH="228501" progId="Equation.3">
                  <p:embed/>
                </p:oleObj>
              </mc:Choice>
              <mc:Fallback>
                <p:oleObj name="公式" r:id="rId13" imgW="203112"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5152" y="5788025"/>
                        <a:ext cx="5381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8" name="Object 23"/>
          <p:cNvGraphicFramePr>
            <a:graphicFrameLocks noChangeAspect="1"/>
          </p:cNvGraphicFramePr>
          <p:nvPr/>
        </p:nvGraphicFramePr>
        <p:xfrm>
          <a:off x="4922838" y="5756277"/>
          <a:ext cx="685800" cy="493713"/>
        </p:xfrm>
        <a:graphic>
          <a:graphicData uri="http://schemas.openxmlformats.org/presentationml/2006/ole">
            <mc:AlternateContent xmlns:mc="http://schemas.openxmlformats.org/markup-compatibility/2006">
              <mc:Choice xmlns:v="urn:schemas-microsoft-com:vml" Requires="v">
                <p:oleObj name="公式" r:id="rId15" imgW="457200" imgH="228600" progId="Equation.3">
                  <p:embed/>
                </p:oleObj>
              </mc:Choice>
              <mc:Fallback>
                <p:oleObj name="公式" r:id="rId15" imgW="4572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22838" y="5756277"/>
                        <a:ext cx="6858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399" name="Group 24"/>
          <p:cNvGrpSpPr>
            <a:grpSpLocks/>
          </p:cNvGrpSpPr>
          <p:nvPr/>
        </p:nvGrpSpPr>
        <p:grpSpPr bwMode="auto">
          <a:xfrm>
            <a:off x="3808415" y="6080125"/>
            <a:ext cx="3424237" cy="909638"/>
            <a:chOff x="2472" y="3518"/>
            <a:chExt cx="2461" cy="685"/>
          </a:xfrm>
        </p:grpSpPr>
        <p:graphicFrame>
          <p:nvGraphicFramePr>
            <p:cNvPr id="16404" name="Object 24"/>
            <p:cNvGraphicFramePr>
              <a:graphicFrameLocks noChangeAspect="1"/>
            </p:cNvGraphicFramePr>
            <p:nvPr/>
          </p:nvGraphicFramePr>
          <p:xfrm>
            <a:off x="2961" y="3518"/>
            <a:ext cx="1972" cy="685"/>
          </p:xfrm>
          <a:graphic>
            <a:graphicData uri="http://schemas.openxmlformats.org/presentationml/2006/ole">
              <mc:AlternateContent xmlns:mc="http://schemas.openxmlformats.org/markup-compatibility/2006">
                <mc:Choice xmlns:v="urn:schemas-microsoft-com:vml" Requires="v">
                  <p:oleObj name="公式" r:id="rId17" imgW="1282700" imgH="444500" progId="Equation.3">
                    <p:embed/>
                  </p:oleObj>
                </mc:Choice>
                <mc:Fallback>
                  <p:oleObj name="公式" r:id="rId17" imgW="1282700" imgH="4445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61" y="3518"/>
                          <a:ext cx="1972" cy="68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3"/>
            <p:cNvSpPr>
              <a:spLocks noChangeArrowheads="1"/>
            </p:cNvSpPr>
            <p:nvPr/>
          </p:nvSpPr>
          <p:spPr bwMode="auto">
            <a:xfrm>
              <a:off x="2472" y="3702"/>
              <a:ext cx="35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或</a:t>
              </a:r>
            </a:p>
          </p:txBody>
        </p:sp>
      </p:grpSp>
      <p:graphicFrame>
        <p:nvGraphicFramePr>
          <p:cNvPr id="589980" name="Object 14"/>
          <p:cNvGraphicFramePr>
            <a:graphicFrameLocks noChangeAspect="1"/>
          </p:cNvGraphicFramePr>
          <p:nvPr/>
        </p:nvGraphicFramePr>
        <p:xfrm>
          <a:off x="3906838" y="2481263"/>
          <a:ext cx="5129212" cy="876300"/>
        </p:xfrm>
        <a:graphic>
          <a:graphicData uri="http://schemas.openxmlformats.org/presentationml/2006/ole">
            <mc:AlternateContent xmlns:mc="http://schemas.openxmlformats.org/markup-compatibility/2006">
              <mc:Choice xmlns:v="urn:schemas-microsoft-com:vml" Requires="v">
                <p:oleObj name="公式" r:id="rId19" imgW="2438400" imgH="444500" progId="Equation.3">
                  <p:embed/>
                </p:oleObj>
              </mc:Choice>
              <mc:Fallback>
                <p:oleObj name="公式" r:id="rId19" imgW="2438400" imgH="4445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06838" y="2481263"/>
                        <a:ext cx="5129212" cy="8763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9981" name="Object 157"/>
          <p:cNvGraphicFramePr>
            <a:graphicFrameLocks noChangeAspect="1"/>
          </p:cNvGraphicFramePr>
          <p:nvPr/>
        </p:nvGraphicFramePr>
        <p:xfrm>
          <a:off x="6445252" y="620715"/>
          <a:ext cx="2447925" cy="936625"/>
        </p:xfrm>
        <a:graphic>
          <a:graphicData uri="http://schemas.openxmlformats.org/presentationml/2006/ole">
            <mc:AlternateContent xmlns:mc="http://schemas.openxmlformats.org/markup-compatibility/2006">
              <mc:Choice xmlns:v="urn:schemas-microsoft-com:vml" Requires="v">
                <p:oleObj name="公式" r:id="rId21" imgW="1460500" imgH="558800" progId="Equation.3">
                  <p:embed/>
                </p:oleObj>
              </mc:Choice>
              <mc:Fallback>
                <p:oleObj name="公式" r:id="rId21" imgW="1460500" imgH="558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45252" y="620715"/>
                        <a:ext cx="24479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9982" name="Object 158"/>
          <p:cNvGraphicFramePr>
            <a:graphicFrameLocks noChangeAspect="1"/>
          </p:cNvGraphicFramePr>
          <p:nvPr/>
        </p:nvGraphicFramePr>
        <p:xfrm>
          <a:off x="447675" y="1412875"/>
          <a:ext cx="4052888" cy="1011238"/>
        </p:xfrm>
        <a:graphic>
          <a:graphicData uri="http://schemas.openxmlformats.org/presentationml/2006/ole">
            <mc:AlternateContent xmlns:mc="http://schemas.openxmlformats.org/markup-compatibility/2006">
              <mc:Choice xmlns:v="urn:schemas-microsoft-com:vml" Requires="v">
                <p:oleObj name="Equation" r:id="rId23" imgW="2235200" imgH="558800" progId="Equation.3">
                  <p:embed/>
                </p:oleObj>
              </mc:Choice>
              <mc:Fallback>
                <p:oleObj name="Equation" r:id="rId23" imgW="2235200" imgH="558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7675" y="1412875"/>
                        <a:ext cx="4052888"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9983" name="Object 159"/>
          <p:cNvGraphicFramePr>
            <a:graphicFrameLocks noChangeAspect="1"/>
          </p:cNvGraphicFramePr>
          <p:nvPr/>
        </p:nvGraphicFramePr>
        <p:xfrm>
          <a:off x="5222875" y="1484315"/>
          <a:ext cx="3886200" cy="993775"/>
        </p:xfrm>
        <a:graphic>
          <a:graphicData uri="http://schemas.openxmlformats.org/presentationml/2006/ole">
            <mc:AlternateContent xmlns:mc="http://schemas.openxmlformats.org/markup-compatibility/2006">
              <mc:Choice xmlns:v="urn:schemas-microsoft-com:vml" Requires="v">
                <p:oleObj name="Equation" r:id="rId25" imgW="2184400" imgH="558800" progId="Equation.3">
                  <p:embed/>
                </p:oleObj>
              </mc:Choice>
              <mc:Fallback>
                <p:oleObj name="Equation" r:id="rId25" imgW="2184400" imgH="558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22875" y="1484315"/>
                        <a:ext cx="388620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25693203"/>
      </p:ext>
    </p:extLst>
  </p:cSld>
  <p:clrMapOvr>
    <a:masterClrMapping/>
  </p:clrMapOvr>
  <p:transition>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08CEC7A-E762-42B2-8029-2B0C70D3A0A7}" type="slidenum">
              <a:rPr kumimoji="0" lang="zh-CN" altLang="en-US" sz="1400">
                <a:solidFill>
                  <a:srgbClr val="000000"/>
                </a:solidFill>
                <a:latin typeface="Arial" panose="020B0604020202020204" pitchFamily="34" charset="0"/>
              </a:rPr>
              <a:pPr eaLnBrk="1" hangingPunct="1"/>
              <a:t>28</a:t>
            </a:fld>
            <a:endParaRPr kumimoji="0" lang="en-US" altLang="zh-CN" sz="1400" dirty="0">
              <a:solidFill>
                <a:srgbClr val="000000"/>
              </a:solidFill>
              <a:latin typeface="Arial" panose="020B0604020202020204" pitchFamily="34" charset="0"/>
            </a:endParaRPr>
          </a:p>
        </p:txBody>
      </p:sp>
      <p:graphicFrame>
        <p:nvGraphicFramePr>
          <p:cNvPr id="17411" name="Object 2"/>
          <p:cNvGraphicFramePr>
            <a:graphicFrameLocks noChangeAspect="1"/>
          </p:cNvGraphicFramePr>
          <p:nvPr/>
        </p:nvGraphicFramePr>
        <p:xfrm>
          <a:off x="5056188" y="2384427"/>
          <a:ext cx="3765550" cy="817563"/>
        </p:xfrm>
        <a:graphic>
          <a:graphicData uri="http://schemas.openxmlformats.org/presentationml/2006/ole">
            <mc:AlternateContent xmlns:mc="http://schemas.openxmlformats.org/markup-compatibility/2006">
              <mc:Choice xmlns:v="urn:schemas-microsoft-com:vml" Requires="v">
                <p:oleObj name="Equation" r:id="rId3" imgW="2057400" imgH="419100" progId="Equation.DSMT4">
                  <p:embed/>
                </p:oleObj>
              </mc:Choice>
              <mc:Fallback>
                <p:oleObj name="Equation" r:id="rId3" imgW="20574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88" y="2384427"/>
                        <a:ext cx="3765550" cy="817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3"/>
          <p:cNvGraphicFramePr>
            <a:graphicFrameLocks noChangeAspect="1"/>
          </p:cNvGraphicFramePr>
          <p:nvPr/>
        </p:nvGraphicFramePr>
        <p:xfrm>
          <a:off x="1217613" y="901702"/>
          <a:ext cx="3092450" cy="512763"/>
        </p:xfrm>
        <a:graphic>
          <a:graphicData uri="http://schemas.openxmlformats.org/presentationml/2006/ole">
            <mc:AlternateContent xmlns:mc="http://schemas.openxmlformats.org/markup-compatibility/2006">
              <mc:Choice xmlns:v="urn:schemas-microsoft-com:vml" Requires="v">
                <p:oleObj name="公式" r:id="rId5" imgW="1053643" imgH="215806" progId="">
                  <p:embed/>
                </p:oleObj>
              </mc:Choice>
              <mc:Fallback>
                <p:oleObj name="公式" r:id="rId5" imgW="1053643" imgH="21580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901702"/>
                        <a:ext cx="3092450" cy="5127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3" name="Object 4"/>
          <p:cNvGraphicFramePr>
            <a:graphicFrameLocks noChangeAspect="1"/>
          </p:cNvGraphicFramePr>
          <p:nvPr/>
        </p:nvGraphicFramePr>
        <p:xfrm>
          <a:off x="660400" y="1719265"/>
          <a:ext cx="4121150" cy="396875"/>
        </p:xfrm>
        <a:graphic>
          <a:graphicData uri="http://schemas.openxmlformats.org/presentationml/2006/ole">
            <mc:AlternateContent xmlns:mc="http://schemas.openxmlformats.org/markup-compatibility/2006">
              <mc:Choice xmlns:v="urn:schemas-microsoft-com:vml" Requires="v">
                <p:oleObj name="公式" r:id="rId7" imgW="2349500" imgH="215900" progId="">
                  <p:embed/>
                </p:oleObj>
              </mc:Choice>
              <mc:Fallback>
                <p:oleObj name="公式" r:id="rId7" imgW="2349500" imgH="2159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0" y="1719265"/>
                        <a:ext cx="4121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4" name="Object 5">
            <a:hlinkClick r:id="rId9" action="ppaction://hlinkfile"/>
          </p:cNvPr>
          <p:cNvGraphicFramePr>
            <a:graphicFrameLocks noChangeAspect="1"/>
          </p:cNvGraphicFramePr>
          <p:nvPr/>
        </p:nvGraphicFramePr>
        <p:xfrm>
          <a:off x="395290" y="4184650"/>
          <a:ext cx="4408487" cy="666750"/>
        </p:xfrm>
        <a:graphic>
          <a:graphicData uri="http://schemas.openxmlformats.org/presentationml/2006/ole">
            <mc:AlternateContent xmlns:mc="http://schemas.openxmlformats.org/markup-compatibility/2006">
              <mc:Choice xmlns:v="urn:schemas-microsoft-com:vml" Requires="v">
                <p:oleObj name="Equation" r:id="rId10" imgW="2819400" imgH="406400" progId="Equation.DSMT4">
                  <p:embed/>
                </p:oleObj>
              </mc:Choice>
              <mc:Fallback>
                <p:oleObj name="Equation" r:id="rId10" imgW="2819400" imgH="406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90" y="4184650"/>
                        <a:ext cx="4408487" cy="66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6">
            <a:hlinkClick r:id="rId12" action="ppaction://hlinkfile"/>
          </p:cNvPr>
          <p:cNvGraphicFramePr>
            <a:graphicFrameLocks noChangeAspect="1"/>
          </p:cNvGraphicFramePr>
          <p:nvPr/>
        </p:nvGraphicFramePr>
        <p:xfrm>
          <a:off x="563563" y="3327402"/>
          <a:ext cx="4210050" cy="639763"/>
        </p:xfrm>
        <a:graphic>
          <a:graphicData uri="http://schemas.openxmlformats.org/presentationml/2006/ole">
            <mc:AlternateContent xmlns:mc="http://schemas.openxmlformats.org/markup-compatibility/2006">
              <mc:Choice xmlns:v="urn:schemas-microsoft-com:vml" Requires="v">
                <p:oleObj name="Equation" r:id="rId13" imgW="2603500" imgH="393700" progId="Equation.DSMT4">
                  <p:embed/>
                </p:oleObj>
              </mc:Choice>
              <mc:Fallback>
                <p:oleObj name="Equation" r:id="rId13" imgW="26035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563" y="3327402"/>
                        <a:ext cx="4210050" cy="639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7"/>
          <p:cNvGraphicFramePr>
            <a:graphicFrameLocks noChangeAspect="1"/>
          </p:cNvGraphicFramePr>
          <p:nvPr/>
        </p:nvGraphicFramePr>
        <p:xfrm>
          <a:off x="644527" y="2606677"/>
          <a:ext cx="4010025" cy="366713"/>
        </p:xfrm>
        <a:graphic>
          <a:graphicData uri="http://schemas.openxmlformats.org/presentationml/2006/ole">
            <mc:AlternateContent xmlns:mc="http://schemas.openxmlformats.org/markup-compatibility/2006">
              <mc:Choice xmlns:v="urn:schemas-microsoft-com:vml" Requires="v">
                <p:oleObj name="公式" r:id="rId15" imgW="2362200" imgH="215900" progId="">
                  <p:embed/>
                </p:oleObj>
              </mc:Choice>
              <mc:Fallback>
                <p:oleObj name="公式" r:id="rId15" imgW="2362200" imgH="2159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527" y="2606677"/>
                        <a:ext cx="401002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8"/>
          <p:cNvGraphicFramePr>
            <a:graphicFrameLocks noChangeAspect="1"/>
          </p:cNvGraphicFramePr>
          <p:nvPr/>
        </p:nvGraphicFramePr>
        <p:xfrm>
          <a:off x="5210177" y="911227"/>
          <a:ext cx="2746375" cy="455613"/>
        </p:xfrm>
        <a:graphic>
          <a:graphicData uri="http://schemas.openxmlformats.org/presentationml/2006/ole">
            <mc:AlternateContent xmlns:mc="http://schemas.openxmlformats.org/markup-compatibility/2006">
              <mc:Choice xmlns:v="urn:schemas-microsoft-com:vml" Requires="v">
                <p:oleObj name="公式" r:id="rId17" imgW="1256755" imgH="203112" progId="">
                  <p:embed/>
                </p:oleObj>
              </mc:Choice>
              <mc:Fallback>
                <p:oleObj name="公式" r:id="rId17" imgW="1256755" imgH="203112"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0177" y="911227"/>
                        <a:ext cx="2746375" cy="4556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8" name="Object 9"/>
          <p:cNvGraphicFramePr>
            <a:graphicFrameLocks noChangeAspect="1"/>
          </p:cNvGraphicFramePr>
          <p:nvPr/>
        </p:nvGraphicFramePr>
        <p:xfrm>
          <a:off x="5053015" y="1484313"/>
          <a:ext cx="3717925" cy="798512"/>
        </p:xfrm>
        <a:graphic>
          <a:graphicData uri="http://schemas.openxmlformats.org/presentationml/2006/ole">
            <mc:AlternateContent xmlns:mc="http://schemas.openxmlformats.org/markup-compatibility/2006">
              <mc:Choice xmlns:v="urn:schemas-microsoft-com:vml" Requires="v">
                <p:oleObj name="Equation" r:id="rId19" imgW="2070100" imgH="419100" progId="Equation.DSMT4">
                  <p:embed/>
                </p:oleObj>
              </mc:Choice>
              <mc:Fallback>
                <p:oleObj name="Equation" r:id="rId19" imgW="2070100" imgH="4191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53015" y="1484313"/>
                        <a:ext cx="3717925" cy="798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9" name="Object 10"/>
          <p:cNvGraphicFramePr>
            <a:graphicFrameLocks noChangeAspect="1"/>
          </p:cNvGraphicFramePr>
          <p:nvPr/>
        </p:nvGraphicFramePr>
        <p:xfrm>
          <a:off x="4984752" y="3452815"/>
          <a:ext cx="3916363" cy="388937"/>
        </p:xfrm>
        <a:graphic>
          <a:graphicData uri="http://schemas.openxmlformats.org/presentationml/2006/ole">
            <mc:AlternateContent xmlns:mc="http://schemas.openxmlformats.org/markup-compatibility/2006">
              <mc:Choice xmlns:v="urn:schemas-microsoft-com:vml" Requires="v">
                <p:oleObj name="公式" r:id="rId21" imgW="1384300" imgH="139700" progId="">
                  <p:embed/>
                </p:oleObj>
              </mc:Choice>
              <mc:Fallback>
                <p:oleObj name="公式" r:id="rId21" imgW="1384300" imgH="13970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84752" y="3452815"/>
                        <a:ext cx="3916363" cy="388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0" name="Object 11"/>
          <p:cNvGraphicFramePr>
            <a:graphicFrameLocks noChangeAspect="1"/>
          </p:cNvGraphicFramePr>
          <p:nvPr/>
        </p:nvGraphicFramePr>
        <p:xfrm>
          <a:off x="5054600" y="4349752"/>
          <a:ext cx="3576638" cy="327025"/>
        </p:xfrm>
        <a:graphic>
          <a:graphicData uri="http://schemas.openxmlformats.org/presentationml/2006/ole">
            <mc:AlternateContent xmlns:mc="http://schemas.openxmlformats.org/markup-compatibility/2006">
              <mc:Choice xmlns:v="urn:schemas-microsoft-com:vml" Requires="v">
                <p:oleObj name="公式" r:id="rId23" imgW="2171700" imgH="203200" progId="">
                  <p:embed/>
                </p:oleObj>
              </mc:Choice>
              <mc:Fallback>
                <p:oleObj name="公式" r:id="rId23" imgW="2171700" imgH="203200"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54600" y="4349752"/>
                        <a:ext cx="3576638" cy="32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1" name="Freeform 22"/>
          <p:cNvSpPr>
            <a:spLocks/>
          </p:cNvSpPr>
          <p:nvPr/>
        </p:nvSpPr>
        <p:spPr bwMode="auto">
          <a:xfrm>
            <a:off x="4849815" y="765175"/>
            <a:ext cx="1587" cy="4178300"/>
          </a:xfrm>
          <a:custGeom>
            <a:avLst/>
            <a:gdLst>
              <a:gd name="T0" fmla="*/ 0 w 1"/>
              <a:gd name="T1" fmla="*/ 0 h 2632"/>
              <a:gd name="T2" fmla="*/ 0 w 1"/>
              <a:gd name="T3" fmla="*/ 2147483647 h 2632"/>
              <a:gd name="T4" fmla="*/ 0 60000 65536"/>
              <a:gd name="T5" fmla="*/ 0 60000 65536"/>
              <a:gd name="T6" fmla="*/ 0 w 1"/>
              <a:gd name="T7" fmla="*/ 0 h 2632"/>
              <a:gd name="T8" fmla="*/ 1 w 1"/>
              <a:gd name="T9" fmla="*/ 2632 h 2632"/>
            </a:gdLst>
            <a:ahLst/>
            <a:cxnLst>
              <a:cxn ang="T4">
                <a:pos x="T0" y="T1"/>
              </a:cxn>
              <a:cxn ang="T5">
                <a:pos x="T2" y="T3"/>
              </a:cxn>
            </a:cxnLst>
            <a:rect l="T6" t="T7" r="T8" b="T9"/>
            <a:pathLst>
              <a:path w="1" h="2632">
                <a:moveTo>
                  <a:pt x="0" y="0"/>
                </a:moveTo>
                <a:lnTo>
                  <a:pt x="0" y="2632"/>
                </a:lnTo>
              </a:path>
            </a:pathLst>
          </a:custGeom>
          <a:solidFill>
            <a:schemeClr val="bg1"/>
          </a:solidFill>
          <a:ln w="28575">
            <a:solidFill>
              <a:schemeClr val="accent2"/>
            </a:solidFill>
            <a:round/>
            <a:headEnd/>
            <a:tailEnd/>
          </a:ln>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7422" name="Line 23"/>
          <p:cNvSpPr>
            <a:spLocks noChangeShapeType="1"/>
          </p:cNvSpPr>
          <p:nvPr/>
        </p:nvSpPr>
        <p:spPr bwMode="auto">
          <a:xfrm>
            <a:off x="593725" y="1460500"/>
            <a:ext cx="82994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7423" name="Line 26"/>
          <p:cNvSpPr>
            <a:spLocks noChangeShapeType="1"/>
          </p:cNvSpPr>
          <p:nvPr/>
        </p:nvSpPr>
        <p:spPr bwMode="auto">
          <a:xfrm flipH="1">
            <a:off x="593725" y="4076700"/>
            <a:ext cx="82994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7424" name="Line 27"/>
          <p:cNvSpPr>
            <a:spLocks noChangeShapeType="1"/>
          </p:cNvSpPr>
          <p:nvPr/>
        </p:nvSpPr>
        <p:spPr bwMode="auto">
          <a:xfrm>
            <a:off x="593725" y="2333625"/>
            <a:ext cx="82994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7425" name="Line 28"/>
          <p:cNvSpPr>
            <a:spLocks noChangeShapeType="1"/>
          </p:cNvSpPr>
          <p:nvPr/>
        </p:nvSpPr>
        <p:spPr bwMode="auto">
          <a:xfrm>
            <a:off x="593725" y="3206750"/>
            <a:ext cx="82994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0498" name="Rectangle 22"/>
          <p:cNvSpPr>
            <a:spLocks noChangeArrowheads="1"/>
          </p:cNvSpPr>
          <p:nvPr/>
        </p:nvSpPr>
        <p:spPr bwMode="auto">
          <a:xfrm>
            <a:off x="539750" y="4939141"/>
            <a:ext cx="77041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cs typeface="Times New Roman" panose="02020603050405020304" pitchFamily="18" charset="0"/>
              </a:rPr>
              <a:t>•  一般</a:t>
            </a:r>
            <a:r>
              <a:rPr lang="zh-CN" altLang="en-US" b="1">
                <a:solidFill>
                  <a:srgbClr val="FF3399"/>
                </a:solidFill>
                <a:cs typeface="Times New Roman" panose="02020603050405020304" pitchFamily="18" charset="0"/>
              </a:rPr>
              <a:t>函数可分解为奇函数和偶函数</a:t>
            </a:r>
            <a:r>
              <a:rPr lang="zh-CN" altLang="en-US" b="1">
                <a:solidFill>
                  <a:srgbClr val="000000"/>
                </a:solidFill>
                <a:cs typeface="Times New Roman" panose="02020603050405020304" pitchFamily="18" charset="0"/>
              </a:rPr>
              <a:t>之和，则其分别展开成傅里叶级数再相加，有时可使运算过程简化；</a:t>
            </a:r>
            <a:endParaRPr lang="zh-CN" altLang="en-US">
              <a:solidFill>
                <a:srgbClr val="000000"/>
              </a:solidFill>
              <a:cs typeface="Times New Roman" panose="02020603050405020304" pitchFamily="18" charset="0"/>
            </a:endParaRPr>
          </a:p>
        </p:txBody>
      </p:sp>
      <p:sp>
        <p:nvSpPr>
          <p:cNvPr id="20499" name="Rectangle 23"/>
          <p:cNvSpPr>
            <a:spLocks noChangeArrowheads="1"/>
          </p:cNvSpPr>
          <p:nvPr/>
        </p:nvSpPr>
        <p:spPr bwMode="auto">
          <a:xfrm>
            <a:off x="468315" y="5801154"/>
            <a:ext cx="75263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cs typeface="Times New Roman" panose="02020603050405020304" pitchFamily="18" charset="0"/>
              </a:rPr>
              <a:t>•  在允许的情况下，可以</a:t>
            </a:r>
            <a:r>
              <a:rPr lang="zh-CN" altLang="en-US" b="1">
                <a:solidFill>
                  <a:srgbClr val="FF3399"/>
                </a:solidFill>
                <a:cs typeface="Times New Roman" panose="02020603050405020304" pitchFamily="18" charset="0"/>
              </a:rPr>
              <a:t>移动函数的坐标使波形具有某种对称性</a:t>
            </a:r>
            <a:r>
              <a:rPr lang="zh-CN" altLang="en-US" b="1">
                <a:solidFill>
                  <a:srgbClr val="000000"/>
                </a:solidFill>
                <a:cs typeface="Times New Roman" panose="02020603050405020304" pitchFamily="18" charset="0"/>
              </a:rPr>
              <a:t>，以简化运算。</a:t>
            </a:r>
            <a:endParaRPr lang="zh-CN" altLang="en-US">
              <a:solidFill>
                <a:srgbClr val="000000"/>
              </a:solidFill>
              <a:cs typeface="Times New Roman" panose="02020603050405020304" pitchFamily="18" charset="0"/>
            </a:endParaRPr>
          </a:p>
        </p:txBody>
      </p:sp>
      <p:sp>
        <p:nvSpPr>
          <p:cNvPr id="23" name="标题 23"/>
          <p:cNvSpPr txBox="1">
            <a:spLocks/>
          </p:cNvSpPr>
          <p:nvPr/>
        </p:nvSpPr>
        <p:spPr bwMode="auto">
          <a:xfrm>
            <a:off x="2987677" y="2"/>
            <a:ext cx="6156325" cy="549275"/>
          </a:xfrm>
          <a:prstGeom prst="rect">
            <a:avLst/>
          </a:prstGeom>
          <a:solidFill>
            <a:srgbClr val="FFFFFF"/>
          </a:solidFill>
          <a:ln>
            <a:miter lim="800000"/>
            <a:headEnd/>
            <a:tailEnd/>
          </a:ln>
        </p:spPr>
        <p:txBody>
          <a:bodyPr anchor="ctr"/>
          <a:lstStyle/>
          <a:p>
            <a:pPr algn="r" eaLnBrk="0" fontAlgn="base" hangingPunct="0">
              <a:spcBef>
                <a:spcPct val="0"/>
              </a:spcBef>
              <a:spcAft>
                <a:spcPct val="0"/>
              </a:spcAft>
              <a:defRPr/>
            </a:pPr>
            <a:r>
              <a:rPr kumimoji="1" lang="zh-CN" altLang="en-US" sz="3200" kern="0" dirty="0">
                <a:solidFill>
                  <a:srgbClr val="FF0000"/>
                </a:solidFill>
                <a:latin typeface="黑体" pitchFamily="2" charset="-122"/>
                <a:ea typeface="黑体" pitchFamily="2" charset="-122"/>
              </a:rPr>
              <a:t>3.2 周期信号的傅里叶级数分析</a:t>
            </a:r>
          </a:p>
        </p:txBody>
      </p:sp>
    </p:spTree>
    <p:extLst>
      <p:ext uri="{BB962C8B-B14F-4D97-AF65-F5344CB8AC3E}">
        <p14:creationId xmlns:p14="http://schemas.microsoft.com/office/powerpoint/2010/main" val="3359114663"/>
      </p:ext>
    </p:extLst>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4588244-56D9-4C80-B9B0-F243B3AAEA4D}" type="slidenum">
              <a:rPr kumimoji="0" lang="zh-CN" altLang="en-US" sz="1400">
                <a:solidFill>
                  <a:srgbClr val="000000"/>
                </a:solidFill>
                <a:latin typeface="Arial" panose="020B0604020202020204" pitchFamily="34" charset="0"/>
              </a:rPr>
              <a:pPr eaLnBrk="1" hangingPunct="1"/>
              <a:t>29</a:t>
            </a:fld>
            <a:endParaRPr kumimoji="0" lang="en-US" altLang="zh-CN" sz="1400">
              <a:solidFill>
                <a:srgbClr val="000000"/>
              </a:solidFill>
              <a:latin typeface="Arial" panose="020B0604020202020204" pitchFamily="34" charset="0"/>
            </a:endParaRPr>
          </a:p>
        </p:txBody>
      </p:sp>
      <p:sp>
        <p:nvSpPr>
          <p:cNvPr id="19459" name="Rectangle 2"/>
          <p:cNvSpPr>
            <a:spLocks noGrp="1" noChangeArrowheads="1"/>
          </p:cNvSpPr>
          <p:nvPr>
            <p:ph type="title"/>
          </p:nvPr>
        </p:nvSpPr>
        <p:spPr bwMode="auto">
          <a:xfrm>
            <a:off x="382588" y="692150"/>
            <a:ext cx="8229600" cy="833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solidFill>
                  <a:schemeClr val="tx1"/>
                </a:solidFill>
              </a:rPr>
              <a:t>傅立叶变换特性</a:t>
            </a:r>
          </a:p>
        </p:txBody>
      </p:sp>
      <p:sp>
        <p:nvSpPr>
          <p:cNvPr id="19460" name="Text Box 3"/>
          <p:cNvSpPr txBox="1">
            <a:spLocks noChangeArrowheads="1"/>
          </p:cNvSpPr>
          <p:nvPr/>
        </p:nvSpPr>
        <p:spPr bwMode="auto">
          <a:xfrm>
            <a:off x="611188" y="1844675"/>
            <a:ext cx="787908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30000"/>
              </a:lnSpc>
              <a:spcBef>
                <a:spcPct val="0"/>
              </a:spcBef>
              <a:spcAft>
                <a:spcPct val="0"/>
              </a:spcAft>
            </a:pPr>
            <a:r>
              <a:rPr lang="zh-CN" altLang="en-US" sz="4000" dirty="0">
                <a:solidFill>
                  <a:srgbClr val="FF0000"/>
                </a:solidFill>
                <a:latin typeface="楷体_GB2312" pitchFamily="49" charset="-122"/>
              </a:rPr>
              <a:t>对称性质          线性性质</a:t>
            </a:r>
          </a:p>
          <a:p>
            <a:pPr eaLnBrk="1" fontAlgn="base" hangingPunct="1">
              <a:lnSpc>
                <a:spcPct val="130000"/>
              </a:lnSpc>
              <a:spcBef>
                <a:spcPct val="0"/>
              </a:spcBef>
              <a:spcAft>
                <a:spcPct val="0"/>
              </a:spcAft>
            </a:pPr>
            <a:r>
              <a:rPr lang="zh-CN" altLang="en-US" sz="4000" dirty="0">
                <a:solidFill>
                  <a:srgbClr val="FF0000"/>
                </a:solidFill>
                <a:latin typeface="楷体_GB2312" pitchFamily="49" charset="-122"/>
              </a:rPr>
              <a:t>奇偶虚实性</a:t>
            </a:r>
            <a:r>
              <a:rPr lang="zh-CN" altLang="en-US" sz="4000" dirty="0">
                <a:solidFill>
                  <a:srgbClr val="0000FF"/>
                </a:solidFill>
                <a:latin typeface="楷体_GB2312" pitchFamily="49" charset="-122"/>
              </a:rPr>
              <a:t>　　　　</a:t>
            </a:r>
            <a:r>
              <a:rPr lang="zh-CN" altLang="en-US" sz="4000" dirty="0">
                <a:solidFill>
                  <a:srgbClr val="FF0000"/>
                </a:solidFill>
                <a:latin typeface="楷体_GB2312" pitchFamily="49" charset="-122"/>
              </a:rPr>
              <a:t>尺度变换性质</a:t>
            </a:r>
          </a:p>
          <a:p>
            <a:pPr eaLnBrk="1" fontAlgn="base" hangingPunct="1">
              <a:lnSpc>
                <a:spcPct val="130000"/>
              </a:lnSpc>
              <a:spcBef>
                <a:spcPct val="0"/>
              </a:spcBef>
              <a:spcAft>
                <a:spcPct val="0"/>
              </a:spcAft>
            </a:pPr>
            <a:r>
              <a:rPr lang="zh-CN" altLang="en-US" sz="4000" dirty="0">
                <a:solidFill>
                  <a:srgbClr val="FF0000"/>
                </a:solidFill>
                <a:latin typeface="楷体_GB2312" pitchFamily="49" charset="-122"/>
              </a:rPr>
              <a:t>时移特性　　　　　频移特性 </a:t>
            </a:r>
          </a:p>
          <a:p>
            <a:pPr eaLnBrk="1" fontAlgn="base" hangingPunct="1">
              <a:lnSpc>
                <a:spcPct val="130000"/>
              </a:lnSpc>
              <a:spcBef>
                <a:spcPct val="0"/>
              </a:spcBef>
              <a:spcAft>
                <a:spcPct val="0"/>
              </a:spcAft>
            </a:pPr>
            <a:r>
              <a:rPr lang="zh-CN" altLang="en-US" sz="4000" dirty="0">
                <a:solidFill>
                  <a:srgbClr val="FF0000"/>
                </a:solidFill>
                <a:latin typeface="楷体_GB2312" pitchFamily="49" charset="-122"/>
              </a:rPr>
              <a:t>微分性质　　　　　时域积分性质</a:t>
            </a:r>
            <a:endParaRPr lang="en-US" altLang="zh-CN" sz="4000" dirty="0">
              <a:solidFill>
                <a:srgbClr val="FF0000"/>
              </a:solidFill>
              <a:latin typeface="楷体_GB2312" pitchFamily="49" charset="-122"/>
            </a:endParaRPr>
          </a:p>
          <a:p>
            <a:pPr eaLnBrk="1" fontAlgn="base" hangingPunct="1">
              <a:lnSpc>
                <a:spcPct val="130000"/>
              </a:lnSpc>
              <a:spcBef>
                <a:spcPct val="0"/>
              </a:spcBef>
              <a:spcAft>
                <a:spcPct val="0"/>
              </a:spcAft>
            </a:pPr>
            <a:r>
              <a:rPr lang="zh-CN" altLang="en-US" sz="4000" dirty="0">
                <a:solidFill>
                  <a:srgbClr val="FF0000"/>
                </a:solidFill>
                <a:latin typeface="楷体_GB2312" pitchFamily="49" charset="-122"/>
              </a:rPr>
              <a:t>时域卷积定理</a:t>
            </a:r>
            <a:r>
              <a:rPr lang="en-US" altLang="zh-CN" sz="4000" dirty="0">
                <a:solidFill>
                  <a:srgbClr val="FF0000"/>
                </a:solidFill>
                <a:latin typeface="楷体_GB2312" pitchFamily="49" charset="-122"/>
              </a:rPr>
              <a:t>		</a:t>
            </a:r>
            <a:r>
              <a:rPr lang="zh-CN" altLang="en-US" sz="4000" dirty="0">
                <a:solidFill>
                  <a:srgbClr val="FF0000"/>
                </a:solidFill>
                <a:latin typeface="楷体_GB2312" pitchFamily="49" charset="-122"/>
              </a:rPr>
              <a:t>频域卷积定理</a:t>
            </a:r>
          </a:p>
        </p:txBody>
      </p:sp>
    </p:spTree>
    <p:extLst>
      <p:ext uri="{BB962C8B-B14F-4D97-AF65-F5344CB8AC3E}">
        <p14:creationId xmlns:p14="http://schemas.microsoft.com/office/powerpoint/2010/main" val="853607779"/>
      </p:ext>
    </p:extLst>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bwMode="auto">
          <a:xfrm>
            <a:off x="1115616" y="0"/>
            <a:ext cx="6203032" cy="548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dirty="0">
                <a:solidFill>
                  <a:srgbClr val="FF0000"/>
                </a:solidFill>
                <a:latin typeface="黑体" panose="02010609060101010101" pitchFamily="49" charset="-122"/>
                <a:ea typeface="黑体" panose="02010609060101010101" pitchFamily="49" charset="-122"/>
              </a:rPr>
              <a:t>内 容</a:t>
            </a:r>
          </a:p>
        </p:txBody>
      </p:sp>
      <p:sp>
        <p:nvSpPr>
          <p:cNvPr id="114691" name="内容占位符 2"/>
          <p:cNvSpPr>
            <a:spLocks noGrp="1"/>
          </p:cNvSpPr>
          <p:nvPr>
            <p:ph idx="1"/>
          </p:nvPr>
        </p:nvSpPr>
        <p:spPr bwMode="auto">
          <a:xfrm>
            <a:off x="251520" y="908720"/>
            <a:ext cx="8686800" cy="5092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a:t>信号的常见表达方式</a:t>
            </a:r>
            <a:endParaRPr lang="en-US" altLang="zh-CN" b="1" dirty="0"/>
          </a:p>
          <a:p>
            <a:r>
              <a:rPr lang="zh-CN" altLang="en-US" b="1" dirty="0"/>
              <a:t>常见典型信号</a:t>
            </a:r>
            <a:endParaRPr lang="en-US" altLang="zh-CN" b="1" dirty="0"/>
          </a:p>
          <a:p>
            <a:r>
              <a:rPr lang="zh-CN" altLang="en-US" b="1" dirty="0"/>
              <a:t>奇异信号</a:t>
            </a:r>
            <a:endParaRPr lang="en-US" altLang="zh-CN" b="1" dirty="0"/>
          </a:p>
          <a:p>
            <a:r>
              <a:rPr lang="zh-CN" altLang="en-US" b="1" dirty="0"/>
              <a:t>信号的</a:t>
            </a:r>
            <a:r>
              <a:rPr lang="en-US" altLang="zh-CN" b="1" dirty="0"/>
              <a:t>8</a:t>
            </a:r>
            <a:r>
              <a:rPr lang="zh-CN" altLang="en-US" b="1" dirty="0"/>
              <a:t>种变换、运算</a:t>
            </a:r>
            <a:endParaRPr lang="en-US" altLang="zh-CN" b="1" dirty="0"/>
          </a:p>
          <a:p>
            <a:r>
              <a:rPr lang="zh-CN" altLang="en-US" b="1" dirty="0"/>
              <a:t>常见阶跃、冲激信号等奇异信号定义与性质</a:t>
            </a:r>
            <a:endParaRPr lang="en-US" altLang="zh-CN" b="1" dirty="0"/>
          </a:p>
          <a:p>
            <a:r>
              <a:rPr lang="zh-CN" altLang="en-US" b="1" dirty="0"/>
              <a:t>了解线性时不变</a:t>
            </a:r>
            <a:r>
              <a:rPr lang="en-US" altLang="zh-CN" b="1" dirty="0"/>
              <a:t>LTI</a:t>
            </a:r>
            <a:r>
              <a:rPr lang="zh-CN" altLang="en-US" b="1" dirty="0"/>
              <a:t>系统的定义和特点</a:t>
            </a:r>
          </a:p>
        </p:txBody>
      </p:sp>
      <p:sp>
        <p:nvSpPr>
          <p:cNvPr id="4" name="灯片编号占位符 3"/>
          <p:cNvSpPr>
            <a:spLocks noGrp="1"/>
          </p:cNvSpPr>
          <p:nvPr>
            <p:ph type="sldNum" sz="quarter" idx="4294967295"/>
          </p:nvPr>
        </p:nvSpPr>
        <p:spPr/>
        <p:txBody>
          <a:bodyPr/>
          <a:lstStyle/>
          <a:p>
            <a:pPr>
              <a:defRPr/>
            </a:pPr>
            <a:fld id="{6108AD83-009E-44A3-8C16-778F1C089B22}" type="slidenum">
              <a:rPr lang="zh-CN" altLang="en-US"/>
              <a:pPr>
                <a:defRPr/>
              </a:pPr>
              <a:t>3</a:t>
            </a:fld>
            <a:endParaRPr lang="en-US" altLang="zh-CN" dirty="0"/>
          </a:p>
        </p:txBody>
      </p:sp>
    </p:spTree>
    <p:extLst>
      <p:ext uri="{BB962C8B-B14F-4D97-AF65-F5344CB8AC3E}">
        <p14:creationId xmlns:p14="http://schemas.microsoft.com/office/powerpoint/2010/main" val="1083683895"/>
      </p:ext>
    </p:extLst>
  </p:cSld>
  <p:clrMapOvr>
    <a:masterClrMapping/>
  </p:clrMapOvr>
  <p:transition>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B490817A-C6AE-4549-A7C1-7B893B6961FE}" type="slidenum">
              <a:rPr kumimoji="0" lang="zh-CN" altLang="en-US" sz="1400">
                <a:solidFill>
                  <a:srgbClr val="000000"/>
                </a:solidFill>
                <a:latin typeface="Arial" panose="020B0604020202020204" pitchFamily="34" charset="0"/>
              </a:rPr>
              <a:pPr eaLnBrk="1" hangingPunct="1"/>
              <a:t>30</a:t>
            </a:fld>
            <a:endParaRPr kumimoji="0" lang="en-US" altLang="zh-CN" sz="1400">
              <a:solidFill>
                <a:srgbClr val="000000"/>
              </a:solidFill>
              <a:latin typeface="Arial" panose="020B0604020202020204" pitchFamily="34" charset="0"/>
            </a:endParaRPr>
          </a:p>
        </p:txBody>
      </p:sp>
      <p:sp>
        <p:nvSpPr>
          <p:cNvPr id="20483" name="Text Box 3"/>
          <p:cNvSpPr txBox="1">
            <a:spLocks noChangeArrowheads="1"/>
          </p:cNvSpPr>
          <p:nvPr/>
        </p:nvSpPr>
        <p:spPr bwMode="auto">
          <a:xfrm>
            <a:off x="-36513" y="620713"/>
            <a:ext cx="24542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1.</a:t>
            </a:r>
            <a:r>
              <a:rPr lang="zh-CN" altLang="en-US" b="1">
                <a:solidFill>
                  <a:srgbClr val="660033"/>
                </a:solidFill>
                <a:ea typeface="黑体" panose="02010609060101010101" pitchFamily="49" charset="-122"/>
              </a:rPr>
              <a:t>对称性</a:t>
            </a:r>
            <a:r>
              <a:rPr lang="en-US" altLang="zh-CN" b="1">
                <a:solidFill>
                  <a:srgbClr val="660033"/>
                </a:solidFill>
                <a:ea typeface="黑体" panose="02010609060101010101" pitchFamily="49" charset="-122"/>
              </a:rPr>
              <a:t>(</a:t>
            </a:r>
            <a:r>
              <a:rPr lang="zh-CN" altLang="en-US" b="1">
                <a:solidFill>
                  <a:srgbClr val="660033"/>
                </a:solidFill>
                <a:ea typeface="黑体" panose="02010609060101010101" pitchFamily="49" charset="-122"/>
              </a:rPr>
              <a:t>互易性</a:t>
            </a:r>
            <a:r>
              <a:rPr lang="en-US" altLang="zh-CN" b="1">
                <a:solidFill>
                  <a:srgbClr val="660033"/>
                </a:solidFill>
                <a:ea typeface="黑体" panose="02010609060101010101" pitchFamily="49" charset="-122"/>
              </a:rPr>
              <a:t>)</a:t>
            </a:r>
          </a:p>
        </p:txBody>
      </p:sp>
      <p:graphicFrame>
        <p:nvGraphicFramePr>
          <p:cNvPr id="275460" name="Object 87"/>
          <p:cNvGraphicFramePr>
            <a:graphicFrameLocks noChangeAspect="1"/>
          </p:cNvGraphicFramePr>
          <p:nvPr/>
        </p:nvGraphicFramePr>
        <p:xfrm>
          <a:off x="2411415" y="692152"/>
          <a:ext cx="6840537" cy="631825"/>
        </p:xfrm>
        <a:graphic>
          <a:graphicData uri="http://schemas.openxmlformats.org/presentationml/2006/ole">
            <mc:AlternateContent xmlns:mc="http://schemas.openxmlformats.org/markup-compatibility/2006">
              <mc:Choice xmlns:v="urn:schemas-microsoft-com:vml" Requires="v">
                <p:oleObj name="Equation" r:id="rId3" imgW="2336800" imgH="215900" progId="Equation.3">
                  <p:embed/>
                </p:oleObj>
              </mc:Choice>
              <mc:Fallback>
                <p:oleObj name="Equation" r:id="rId3" imgW="23368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5" y="692152"/>
                        <a:ext cx="6840537" cy="63182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8"/>
          <p:cNvGraphicFramePr>
            <a:graphicFrameLocks noChangeAspect="1"/>
          </p:cNvGraphicFramePr>
          <p:nvPr/>
        </p:nvGraphicFramePr>
        <p:xfrm>
          <a:off x="2987675" y="2638427"/>
          <a:ext cx="5022850" cy="1438275"/>
        </p:xfrm>
        <a:graphic>
          <a:graphicData uri="http://schemas.openxmlformats.org/presentationml/2006/ole">
            <mc:AlternateContent xmlns:mc="http://schemas.openxmlformats.org/markup-compatibility/2006">
              <mc:Choice xmlns:v="urn:schemas-microsoft-com:vml" Requires="v">
                <p:oleObj name="Equation" r:id="rId5" imgW="3149600" imgH="901700" progId="Equation.3">
                  <p:embed/>
                </p:oleObj>
              </mc:Choice>
              <mc:Fallback>
                <p:oleObj name="Equation" r:id="rId5" imgW="3149600" imgH="901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638427"/>
                        <a:ext cx="5022850" cy="143827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6" name="Text Box 6"/>
          <p:cNvSpPr txBox="1">
            <a:spLocks noChangeArrowheads="1"/>
          </p:cNvSpPr>
          <p:nvPr/>
        </p:nvSpPr>
        <p:spPr bwMode="auto">
          <a:xfrm>
            <a:off x="-68263" y="2466975"/>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3.</a:t>
            </a:r>
            <a:r>
              <a:rPr lang="zh-CN" altLang="en-US" b="1">
                <a:solidFill>
                  <a:srgbClr val="660033"/>
                </a:solidFill>
                <a:ea typeface="黑体" panose="02010609060101010101" pitchFamily="49" charset="-122"/>
              </a:rPr>
              <a:t>奇偶虚实性</a:t>
            </a:r>
          </a:p>
        </p:txBody>
      </p:sp>
      <p:graphicFrame>
        <p:nvGraphicFramePr>
          <p:cNvPr id="14" name="Object 89"/>
          <p:cNvGraphicFramePr>
            <a:graphicFrameLocks noChangeAspect="1"/>
          </p:cNvGraphicFramePr>
          <p:nvPr/>
        </p:nvGraphicFramePr>
        <p:xfrm>
          <a:off x="1619252" y="4292602"/>
          <a:ext cx="7453313" cy="911225"/>
        </p:xfrm>
        <a:graphic>
          <a:graphicData uri="http://schemas.openxmlformats.org/presentationml/2006/ole">
            <mc:AlternateContent xmlns:mc="http://schemas.openxmlformats.org/markup-compatibility/2006">
              <mc:Choice xmlns:v="urn:schemas-microsoft-com:vml" Requires="v">
                <p:oleObj name="Equation" r:id="rId7" imgW="4673600" imgH="571500" progId="Equation.3">
                  <p:embed/>
                </p:oleObj>
              </mc:Choice>
              <mc:Fallback>
                <p:oleObj name="Equation" r:id="rId7" imgW="4673600" imgH="571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2" y="4292602"/>
                        <a:ext cx="7453313" cy="91122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8" name="Text Box 4"/>
          <p:cNvSpPr txBox="1">
            <a:spLocks noChangeArrowheads="1"/>
          </p:cNvSpPr>
          <p:nvPr/>
        </p:nvSpPr>
        <p:spPr bwMode="auto">
          <a:xfrm>
            <a:off x="-68263" y="3860800"/>
            <a:ext cx="22510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4.</a:t>
            </a:r>
            <a:r>
              <a:rPr lang="zh-CN" altLang="en-US" b="1">
                <a:solidFill>
                  <a:srgbClr val="660033"/>
                </a:solidFill>
                <a:ea typeface="黑体" panose="02010609060101010101" pitchFamily="49" charset="-122"/>
              </a:rPr>
              <a:t>尺度变换特性</a:t>
            </a:r>
          </a:p>
        </p:txBody>
      </p:sp>
      <p:sp>
        <p:nvSpPr>
          <p:cNvPr id="20489" name="Text Box 9"/>
          <p:cNvSpPr txBox="1">
            <a:spLocks noChangeArrowheads="1"/>
          </p:cNvSpPr>
          <p:nvPr/>
        </p:nvSpPr>
        <p:spPr bwMode="auto">
          <a:xfrm>
            <a:off x="-36513" y="1484313"/>
            <a:ext cx="10255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2.</a:t>
            </a:r>
            <a:r>
              <a:rPr lang="zh-CN" altLang="en-US" b="1">
                <a:solidFill>
                  <a:srgbClr val="660033"/>
                </a:solidFill>
                <a:ea typeface="黑体" panose="02010609060101010101" pitchFamily="49" charset="-122"/>
              </a:rPr>
              <a:t>线性</a:t>
            </a:r>
          </a:p>
        </p:txBody>
      </p:sp>
      <p:graphicFrame>
        <p:nvGraphicFramePr>
          <p:cNvPr id="17" name="Object 90"/>
          <p:cNvGraphicFramePr>
            <a:graphicFrameLocks noChangeAspect="1"/>
          </p:cNvGraphicFramePr>
          <p:nvPr/>
        </p:nvGraphicFramePr>
        <p:xfrm>
          <a:off x="2484440" y="1514475"/>
          <a:ext cx="6480175" cy="762000"/>
        </p:xfrm>
        <a:graphic>
          <a:graphicData uri="http://schemas.openxmlformats.org/presentationml/2006/ole">
            <mc:AlternateContent xmlns:mc="http://schemas.openxmlformats.org/markup-compatibility/2006">
              <mc:Choice xmlns:v="urn:schemas-microsoft-com:vml" Requires="v">
                <p:oleObj name="公式" r:id="rId9" imgW="3670300" imgH="431800" progId="Equation.3">
                  <p:embed/>
                </p:oleObj>
              </mc:Choice>
              <mc:Fallback>
                <p:oleObj name="公式" r:id="rId9" imgW="36703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40" y="1514475"/>
                        <a:ext cx="6480175" cy="762000"/>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8537" name="Object 9"/>
          <p:cNvGraphicFramePr>
            <a:graphicFrameLocks noChangeAspect="1"/>
          </p:cNvGraphicFramePr>
          <p:nvPr/>
        </p:nvGraphicFramePr>
        <p:xfrm>
          <a:off x="647702" y="5281615"/>
          <a:ext cx="8532813" cy="427037"/>
        </p:xfrm>
        <a:graphic>
          <a:graphicData uri="http://schemas.openxmlformats.org/presentationml/2006/ole">
            <mc:AlternateContent xmlns:mc="http://schemas.openxmlformats.org/markup-compatibility/2006">
              <mc:Choice xmlns:v="urn:schemas-microsoft-com:vml" Requires="v">
                <p:oleObj name="Equation" r:id="rId11" imgW="5143500" imgH="266700" progId="Equation.3">
                  <p:embed/>
                </p:oleObj>
              </mc:Choice>
              <mc:Fallback>
                <p:oleObj name="Equation" r:id="rId11" imgW="5143500" imgH="266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2" y="5281615"/>
                        <a:ext cx="85328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5"/>
          <p:cNvGrpSpPr>
            <a:grpSpLocks/>
          </p:cNvGrpSpPr>
          <p:nvPr/>
        </p:nvGrpSpPr>
        <p:grpSpPr bwMode="auto">
          <a:xfrm>
            <a:off x="590550" y="5734050"/>
            <a:ext cx="8229600" cy="1117600"/>
            <a:chOff x="336" y="2544"/>
            <a:chExt cx="5184" cy="704"/>
          </a:xfrm>
        </p:grpSpPr>
        <p:graphicFrame>
          <p:nvGraphicFramePr>
            <p:cNvPr id="20494" name="Object 10"/>
            <p:cNvGraphicFramePr>
              <a:graphicFrameLocks noChangeAspect="1"/>
            </p:cNvGraphicFramePr>
            <p:nvPr/>
          </p:nvGraphicFramePr>
          <p:xfrm>
            <a:off x="336" y="2544"/>
            <a:ext cx="4432" cy="321"/>
          </p:xfrm>
          <a:graphic>
            <a:graphicData uri="http://schemas.openxmlformats.org/presentationml/2006/ole">
              <mc:AlternateContent xmlns:mc="http://schemas.openxmlformats.org/markup-compatibility/2006">
                <mc:Choice xmlns:v="urn:schemas-microsoft-com:vml" Requires="v">
                  <p:oleObj name="Equation" r:id="rId13" imgW="4241800" imgH="317500" progId="Equation.3">
                    <p:embed/>
                  </p:oleObj>
                </mc:Choice>
                <mc:Fallback>
                  <p:oleObj name="Equation" r:id="rId13" imgW="4241800" imgH="317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 y="2544"/>
                          <a:ext cx="4432"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5" name="Object 11"/>
            <p:cNvGraphicFramePr>
              <a:graphicFrameLocks noChangeAspect="1"/>
            </p:cNvGraphicFramePr>
            <p:nvPr/>
          </p:nvGraphicFramePr>
          <p:xfrm>
            <a:off x="451" y="2736"/>
            <a:ext cx="5069" cy="512"/>
          </p:xfrm>
          <a:graphic>
            <a:graphicData uri="http://schemas.openxmlformats.org/presentationml/2006/ole">
              <mc:AlternateContent xmlns:mc="http://schemas.openxmlformats.org/markup-compatibility/2006">
                <mc:Choice xmlns:v="urn:schemas-microsoft-com:vml" Requires="v">
                  <p:oleObj name="Equation" r:id="rId15" imgW="4851400" imgH="508000" progId="Equation.3">
                    <p:embed/>
                  </p:oleObj>
                </mc:Choice>
                <mc:Fallback>
                  <p:oleObj name="Equation" r:id="rId15" imgW="4851400" imgH="508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 y="2736"/>
                          <a:ext cx="5069"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493" name="Text Box 4"/>
          <p:cNvSpPr txBox="1">
            <a:spLocks noChangeArrowheads="1"/>
          </p:cNvSpPr>
          <p:nvPr/>
        </p:nvSpPr>
        <p:spPr bwMode="auto">
          <a:xfrm>
            <a:off x="3214688" y="2"/>
            <a:ext cx="565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000" b="1">
                <a:solidFill>
                  <a:srgbClr val="FF0000"/>
                </a:solidFill>
                <a:latin typeface="Verdana" panose="020B0604030504040204" pitchFamily="34" charset="0"/>
                <a:ea typeface="黑体" panose="02010609060101010101" pitchFamily="49" charset="-122"/>
              </a:rPr>
              <a:t>傅立叶变换特性</a:t>
            </a:r>
          </a:p>
        </p:txBody>
      </p:sp>
    </p:spTree>
    <p:extLst>
      <p:ext uri="{BB962C8B-B14F-4D97-AF65-F5344CB8AC3E}">
        <p14:creationId xmlns:p14="http://schemas.microsoft.com/office/powerpoint/2010/main" val="3071497651"/>
      </p:ext>
    </p:extLst>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5D23502-CC0C-47D6-AF76-A39D575CAC70}" type="slidenum">
              <a:rPr kumimoji="0" lang="zh-CN" altLang="en-US" sz="1400">
                <a:solidFill>
                  <a:srgbClr val="000000"/>
                </a:solidFill>
                <a:latin typeface="Arial" panose="020B0604020202020204" pitchFamily="34" charset="0"/>
              </a:rPr>
              <a:pPr eaLnBrk="1" hangingPunct="1"/>
              <a:t>31</a:t>
            </a:fld>
            <a:endParaRPr kumimoji="0" lang="en-US" altLang="zh-CN" sz="1400">
              <a:solidFill>
                <a:srgbClr val="000000"/>
              </a:solidFill>
              <a:latin typeface="Arial" panose="020B0604020202020204" pitchFamily="34" charset="0"/>
            </a:endParaRPr>
          </a:p>
        </p:txBody>
      </p:sp>
      <p:graphicFrame>
        <p:nvGraphicFramePr>
          <p:cNvPr id="279554" name="Object 103"/>
          <p:cNvGraphicFramePr>
            <a:graphicFrameLocks noChangeAspect="1"/>
          </p:cNvGraphicFramePr>
          <p:nvPr/>
        </p:nvGraphicFramePr>
        <p:xfrm>
          <a:off x="1692275" y="620715"/>
          <a:ext cx="6338888" cy="1057275"/>
        </p:xfrm>
        <a:graphic>
          <a:graphicData uri="http://schemas.openxmlformats.org/presentationml/2006/ole">
            <mc:AlternateContent xmlns:mc="http://schemas.openxmlformats.org/markup-compatibility/2006">
              <mc:Choice xmlns:v="urn:schemas-microsoft-com:vml" Requires="v">
                <p:oleObj name="Equation" r:id="rId2" imgW="3505200" imgH="584200" progId="Equation.3">
                  <p:embed/>
                </p:oleObj>
              </mc:Choice>
              <mc:Fallback>
                <p:oleObj name="Equation" r:id="rId2" imgW="3505200" imgH="584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620715"/>
                        <a:ext cx="6338888" cy="105727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Text Box 3"/>
          <p:cNvSpPr txBox="1">
            <a:spLocks noChangeArrowheads="1"/>
          </p:cNvSpPr>
          <p:nvPr/>
        </p:nvSpPr>
        <p:spPr bwMode="auto">
          <a:xfrm>
            <a:off x="-22225" y="165100"/>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5.</a:t>
            </a:r>
            <a:r>
              <a:rPr lang="zh-CN" altLang="en-US" b="1">
                <a:solidFill>
                  <a:srgbClr val="660033"/>
                </a:solidFill>
                <a:ea typeface="黑体" panose="02010609060101010101" pitchFamily="49" charset="-122"/>
              </a:rPr>
              <a:t>时移特性</a:t>
            </a:r>
          </a:p>
        </p:txBody>
      </p:sp>
      <p:sp>
        <p:nvSpPr>
          <p:cNvPr id="21509" name="Text Box 13"/>
          <p:cNvSpPr txBox="1">
            <a:spLocks noChangeArrowheads="1"/>
          </p:cNvSpPr>
          <p:nvPr/>
        </p:nvSpPr>
        <p:spPr bwMode="auto">
          <a:xfrm>
            <a:off x="2987675" y="20605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a:solidFill>
                  <a:srgbClr val="0000FF"/>
                </a:solidFill>
              </a:rPr>
              <a:t>推论</a:t>
            </a:r>
            <a:r>
              <a:rPr lang="zh-CN" altLang="en-US">
                <a:solidFill>
                  <a:srgbClr val="000000"/>
                </a:solidFill>
              </a:rPr>
              <a:t>：</a:t>
            </a:r>
          </a:p>
        </p:txBody>
      </p:sp>
      <p:graphicFrame>
        <p:nvGraphicFramePr>
          <p:cNvPr id="279566" name="Object 104"/>
          <p:cNvGraphicFramePr>
            <a:graphicFrameLocks noChangeAspect="1"/>
          </p:cNvGraphicFramePr>
          <p:nvPr/>
        </p:nvGraphicFramePr>
        <p:xfrm>
          <a:off x="4787902" y="1844677"/>
          <a:ext cx="3465513" cy="911225"/>
        </p:xfrm>
        <a:graphic>
          <a:graphicData uri="http://schemas.openxmlformats.org/presentationml/2006/ole">
            <mc:AlternateContent xmlns:mc="http://schemas.openxmlformats.org/markup-compatibility/2006">
              <mc:Choice xmlns:v="urn:schemas-microsoft-com:vml" Requires="v">
                <p:oleObj name="Equation" r:id="rId4" imgW="2120900" imgH="571500" progId="Equation.3">
                  <p:embed/>
                </p:oleObj>
              </mc:Choice>
              <mc:Fallback>
                <p:oleObj name="Equation" r:id="rId4" imgW="2120900" imgH="571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2" y="1844677"/>
                        <a:ext cx="3465513" cy="91122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05"/>
          <p:cNvGraphicFramePr>
            <a:graphicFrameLocks noChangeAspect="1"/>
          </p:cNvGraphicFramePr>
          <p:nvPr/>
        </p:nvGraphicFramePr>
        <p:xfrm>
          <a:off x="2484438" y="3213102"/>
          <a:ext cx="5721350" cy="950913"/>
        </p:xfrm>
        <a:graphic>
          <a:graphicData uri="http://schemas.openxmlformats.org/presentationml/2006/ole">
            <mc:AlternateContent xmlns:mc="http://schemas.openxmlformats.org/markup-compatibility/2006">
              <mc:Choice xmlns:v="urn:schemas-microsoft-com:vml" Requires="v">
                <p:oleObj name="公式" r:id="rId6" imgW="2857500" imgH="508000" progId="Equation.3">
                  <p:embed/>
                </p:oleObj>
              </mc:Choice>
              <mc:Fallback>
                <p:oleObj name="公式" r:id="rId6" imgW="2857500" imgH="508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3213102"/>
                        <a:ext cx="5721350" cy="950913"/>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2" name="Text Box 3"/>
          <p:cNvSpPr txBox="1">
            <a:spLocks noChangeArrowheads="1"/>
          </p:cNvSpPr>
          <p:nvPr/>
        </p:nvSpPr>
        <p:spPr bwMode="auto">
          <a:xfrm>
            <a:off x="-61912" y="2805113"/>
            <a:ext cx="163830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6.</a:t>
            </a:r>
            <a:r>
              <a:rPr lang="zh-CN" altLang="en-US" b="1">
                <a:solidFill>
                  <a:srgbClr val="660033"/>
                </a:solidFill>
                <a:ea typeface="黑体" panose="02010609060101010101" pitchFamily="49" charset="-122"/>
              </a:rPr>
              <a:t>频移特性</a:t>
            </a:r>
          </a:p>
        </p:txBody>
      </p:sp>
      <p:graphicFrame>
        <p:nvGraphicFramePr>
          <p:cNvPr id="21" name="Object 106"/>
          <p:cNvGraphicFramePr>
            <a:graphicFrameLocks noChangeAspect="1"/>
          </p:cNvGraphicFramePr>
          <p:nvPr/>
        </p:nvGraphicFramePr>
        <p:xfrm>
          <a:off x="2339977" y="4508500"/>
          <a:ext cx="5730875" cy="1663700"/>
        </p:xfrm>
        <a:graphic>
          <a:graphicData uri="http://schemas.openxmlformats.org/presentationml/2006/ole">
            <mc:AlternateContent xmlns:mc="http://schemas.openxmlformats.org/markup-compatibility/2006">
              <mc:Choice xmlns:v="urn:schemas-microsoft-com:vml" Requires="v">
                <p:oleObj name="Equation" r:id="rId8" imgW="3454400" imgH="1041400" progId="Equation.3">
                  <p:embed/>
                </p:oleObj>
              </mc:Choice>
              <mc:Fallback>
                <p:oleObj name="Equation" r:id="rId8" imgW="3454400" imgH="1041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7" y="4508500"/>
                        <a:ext cx="5730875" cy="1663700"/>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4" name="Text Box 4"/>
          <p:cNvSpPr txBox="1">
            <a:spLocks noChangeArrowheads="1"/>
          </p:cNvSpPr>
          <p:nvPr/>
        </p:nvSpPr>
        <p:spPr bwMode="auto">
          <a:xfrm>
            <a:off x="3214688" y="2"/>
            <a:ext cx="565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000" b="1">
                <a:solidFill>
                  <a:srgbClr val="FF0000"/>
                </a:solidFill>
                <a:latin typeface="Verdana" panose="020B0604030504040204" pitchFamily="34" charset="0"/>
                <a:ea typeface="黑体" panose="02010609060101010101" pitchFamily="49" charset="-122"/>
              </a:rPr>
              <a:t>傅立叶变换特性</a:t>
            </a:r>
          </a:p>
        </p:txBody>
      </p:sp>
    </p:spTree>
    <p:extLst>
      <p:ext uri="{BB962C8B-B14F-4D97-AF65-F5344CB8AC3E}">
        <p14:creationId xmlns:p14="http://schemas.microsoft.com/office/powerpoint/2010/main" val="4243107615"/>
      </p:ext>
    </p:extLst>
  </p:cSld>
  <p:clrMapOvr>
    <a:masterClrMapping/>
  </p:clrMapOvr>
  <p:transition>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B82DC6EE-FA21-4620-B4C9-185B5FA79CAC}" type="slidenum">
              <a:rPr kumimoji="0" lang="zh-CN" altLang="en-US" sz="1400">
                <a:solidFill>
                  <a:srgbClr val="000000"/>
                </a:solidFill>
                <a:latin typeface="Arial" panose="020B0604020202020204" pitchFamily="34" charset="0"/>
              </a:rPr>
              <a:pPr eaLnBrk="1" hangingPunct="1"/>
              <a:t>32</a:t>
            </a:fld>
            <a:endParaRPr kumimoji="0" lang="en-US" altLang="zh-CN" sz="1400">
              <a:solidFill>
                <a:srgbClr val="000000"/>
              </a:solidFill>
              <a:latin typeface="Arial" panose="020B0604020202020204" pitchFamily="34" charset="0"/>
            </a:endParaRPr>
          </a:p>
        </p:txBody>
      </p:sp>
      <p:graphicFrame>
        <p:nvGraphicFramePr>
          <p:cNvPr id="283650" name="Object 74"/>
          <p:cNvGraphicFramePr>
            <a:graphicFrameLocks noChangeAspect="1"/>
          </p:cNvGraphicFramePr>
          <p:nvPr/>
        </p:nvGraphicFramePr>
        <p:xfrm>
          <a:off x="107950" y="1397000"/>
          <a:ext cx="9036050" cy="1023938"/>
        </p:xfrm>
        <a:graphic>
          <a:graphicData uri="http://schemas.openxmlformats.org/presentationml/2006/ole">
            <mc:AlternateContent xmlns:mc="http://schemas.openxmlformats.org/markup-compatibility/2006">
              <mc:Choice xmlns:v="urn:schemas-microsoft-com:vml" Requires="v">
                <p:oleObj name="Equation" r:id="rId3" imgW="5372100" imgH="609600" progId="Equation.3">
                  <p:embed/>
                </p:oleObj>
              </mc:Choice>
              <mc:Fallback>
                <p:oleObj name="Equation" r:id="rId3" imgW="53721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397000"/>
                        <a:ext cx="9036050" cy="1023938"/>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3"/>
          <p:cNvSpPr txBox="1">
            <a:spLocks noChangeArrowheads="1"/>
          </p:cNvSpPr>
          <p:nvPr/>
        </p:nvSpPr>
        <p:spPr bwMode="auto">
          <a:xfrm>
            <a:off x="107950" y="712788"/>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7.</a:t>
            </a:r>
            <a:r>
              <a:rPr lang="zh-CN" altLang="en-US" b="1">
                <a:solidFill>
                  <a:srgbClr val="660033"/>
                </a:solidFill>
                <a:ea typeface="黑体" panose="02010609060101010101" pitchFamily="49" charset="-122"/>
              </a:rPr>
              <a:t>微分特性</a:t>
            </a:r>
          </a:p>
        </p:txBody>
      </p:sp>
      <p:graphicFrame>
        <p:nvGraphicFramePr>
          <p:cNvPr id="19" name="Object 75"/>
          <p:cNvGraphicFramePr>
            <a:graphicFrameLocks noChangeAspect="1"/>
          </p:cNvGraphicFramePr>
          <p:nvPr/>
        </p:nvGraphicFramePr>
        <p:xfrm>
          <a:off x="250825" y="3327402"/>
          <a:ext cx="6826250" cy="1584325"/>
        </p:xfrm>
        <a:graphic>
          <a:graphicData uri="http://schemas.openxmlformats.org/presentationml/2006/ole">
            <mc:AlternateContent xmlns:mc="http://schemas.openxmlformats.org/markup-compatibility/2006">
              <mc:Choice xmlns:v="urn:schemas-microsoft-com:vml" Requires="v">
                <p:oleObj name="公式" r:id="rId5" imgW="3606800" imgH="863600" progId="Equation.3">
                  <p:embed/>
                </p:oleObj>
              </mc:Choice>
              <mc:Fallback>
                <p:oleObj name="公式" r:id="rId5" imgW="3606800" imgH="86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3327402"/>
                        <a:ext cx="6826250" cy="158432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4" name="Text Box 3"/>
          <p:cNvSpPr txBox="1">
            <a:spLocks noChangeArrowheads="1"/>
          </p:cNvSpPr>
          <p:nvPr/>
        </p:nvSpPr>
        <p:spPr bwMode="auto">
          <a:xfrm>
            <a:off x="107950" y="2633663"/>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660033"/>
                </a:solidFill>
                <a:ea typeface="黑体" panose="02010609060101010101" pitchFamily="49" charset="-122"/>
              </a:rPr>
              <a:t>8.</a:t>
            </a:r>
            <a:r>
              <a:rPr lang="zh-CN" altLang="en-US" b="1">
                <a:solidFill>
                  <a:srgbClr val="660033"/>
                </a:solidFill>
                <a:ea typeface="黑体" panose="02010609060101010101" pitchFamily="49" charset="-122"/>
              </a:rPr>
              <a:t>积分特性</a:t>
            </a:r>
          </a:p>
        </p:txBody>
      </p:sp>
      <p:sp>
        <p:nvSpPr>
          <p:cNvPr id="22535" name="Text Box 25"/>
          <p:cNvSpPr txBox="1">
            <a:spLocks noChangeArrowheads="1"/>
          </p:cNvSpPr>
          <p:nvPr/>
        </p:nvSpPr>
        <p:spPr bwMode="auto">
          <a:xfrm>
            <a:off x="827088" y="5270500"/>
            <a:ext cx="11049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a:solidFill>
                  <a:srgbClr val="0000FF"/>
                </a:solidFill>
              </a:rPr>
              <a:t>推论</a:t>
            </a:r>
            <a:r>
              <a:rPr lang="zh-CN" altLang="en-US">
                <a:solidFill>
                  <a:srgbClr val="000000"/>
                </a:solidFill>
              </a:rPr>
              <a:t>：</a:t>
            </a:r>
          </a:p>
        </p:txBody>
      </p:sp>
      <p:graphicFrame>
        <p:nvGraphicFramePr>
          <p:cNvPr id="23" name="Object 76"/>
          <p:cNvGraphicFramePr>
            <a:graphicFrameLocks noChangeAspect="1"/>
          </p:cNvGraphicFramePr>
          <p:nvPr/>
        </p:nvGraphicFramePr>
        <p:xfrm>
          <a:off x="2017715" y="5383215"/>
          <a:ext cx="5310187" cy="966787"/>
        </p:xfrm>
        <a:graphic>
          <a:graphicData uri="http://schemas.openxmlformats.org/presentationml/2006/ole">
            <mc:AlternateContent xmlns:mc="http://schemas.openxmlformats.org/markup-compatibility/2006">
              <mc:Choice xmlns:v="urn:schemas-microsoft-com:vml" Requires="v">
                <p:oleObj name="Equation" r:id="rId7" imgW="2743200" imgH="546100" progId="Equation.3">
                  <p:embed/>
                </p:oleObj>
              </mc:Choice>
              <mc:Fallback>
                <p:oleObj name="Equation" r:id="rId7" imgW="2743200" imgH="546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7715" y="5383215"/>
                        <a:ext cx="5310187" cy="966787"/>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7" name="Text Box 4"/>
          <p:cNvSpPr txBox="1">
            <a:spLocks noChangeArrowheads="1"/>
          </p:cNvSpPr>
          <p:nvPr/>
        </p:nvSpPr>
        <p:spPr bwMode="auto">
          <a:xfrm>
            <a:off x="3214688" y="2"/>
            <a:ext cx="565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000" b="1">
                <a:solidFill>
                  <a:srgbClr val="FF0000"/>
                </a:solidFill>
                <a:latin typeface="Verdana" panose="020B0604030504040204" pitchFamily="34" charset="0"/>
                <a:ea typeface="黑体" panose="02010609060101010101" pitchFamily="49" charset="-122"/>
              </a:rPr>
              <a:t>傅立叶变换特性</a:t>
            </a:r>
          </a:p>
        </p:txBody>
      </p:sp>
    </p:spTree>
    <p:extLst>
      <p:ext uri="{BB962C8B-B14F-4D97-AF65-F5344CB8AC3E}">
        <p14:creationId xmlns:p14="http://schemas.microsoft.com/office/powerpoint/2010/main" val="3982830536"/>
      </p:ext>
    </p:extLst>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txBox="1">
            <a:spLocks noGrp="1"/>
          </p:cNvSpPr>
          <p:nvPr/>
        </p:nvSpPr>
        <p:spPr bwMode="auto">
          <a:xfrm>
            <a:off x="8099427" y="6356350"/>
            <a:ext cx="504825" cy="457200"/>
          </a:xfrm>
          <a:prstGeom prst="rect">
            <a:avLst/>
          </a:prstGeom>
          <a:noFill/>
          <a:ln>
            <a:miter lim="800000"/>
            <a:headEnd/>
            <a:tailEnd/>
          </a:ln>
        </p:spPr>
        <p:txBody>
          <a:bodyPr anchor="b"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C9717135-9DF0-4967-AB1F-A26E63415BFC}" type="slidenum">
              <a:rPr kumimoji="0" lang="zh-CN" altLang="en-US" sz="1400">
                <a:solidFill>
                  <a:srgbClr val="000000"/>
                </a:solidFill>
                <a:latin typeface="Arial" panose="020B0604020202020204" pitchFamily="34" charset="0"/>
              </a:rPr>
              <a:pPr algn="r" eaLnBrk="1" fontAlgn="base" hangingPunct="1">
                <a:spcBef>
                  <a:spcPct val="0"/>
                </a:spcBef>
                <a:spcAft>
                  <a:spcPct val="0"/>
                </a:spcAft>
              </a:pPr>
              <a:t>33</a:t>
            </a:fld>
            <a:endParaRPr kumimoji="0" lang="en-US" altLang="zh-CN" sz="1400">
              <a:solidFill>
                <a:srgbClr val="000000"/>
              </a:solidFill>
              <a:latin typeface="Arial" panose="020B0604020202020204" pitchFamily="34" charset="0"/>
            </a:endParaRPr>
          </a:p>
        </p:txBody>
      </p:sp>
      <p:sp>
        <p:nvSpPr>
          <p:cNvPr id="23555" name="Text Box 3"/>
          <p:cNvSpPr txBox="1">
            <a:spLocks noChangeArrowheads="1"/>
          </p:cNvSpPr>
          <p:nvPr/>
        </p:nvSpPr>
        <p:spPr bwMode="auto">
          <a:xfrm>
            <a:off x="603250" y="639765"/>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200">
                <a:solidFill>
                  <a:srgbClr val="660033"/>
                </a:solidFill>
                <a:latin typeface="Arial" panose="020B0604020202020204" pitchFamily="34" charset="0"/>
                <a:ea typeface="黑体" panose="02010609060101010101" pitchFamily="49" charset="-122"/>
              </a:rPr>
              <a:t>卷积定理</a:t>
            </a:r>
          </a:p>
        </p:txBody>
      </p:sp>
      <p:sp>
        <p:nvSpPr>
          <p:cNvPr id="23556" name="Rectangle 10"/>
          <p:cNvSpPr>
            <a:spLocks noChangeArrowheads="1"/>
          </p:cNvSpPr>
          <p:nvPr/>
        </p:nvSpPr>
        <p:spPr bwMode="auto">
          <a:xfrm>
            <a:off x="838200" y="1325563"/>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0000"/>
                </a:solidFill>
                <a:latin typeface="Arial" panose="020B0604020202020204" pitchFamily="34" charset="0"/>
                <a:ea typeface="楷体_GB2312" pitchFamily="49" charset="-122"/>
              </a:rPr>
              <a:t>9</a:t>
            </a:r>
            <a:r>
              <a:rPr lang="zh-CN" altLang="en-US" sz="2800" b="1">
                <a:solidFill>
                  <a:srgbClr val="000000"/>
                </a:solidFill>
                <a:latin typeface="楷体_GB2312" pitchFamily="49" charset="-122"/>
                <a:ea typeface="楷体_GB2312" pitchFamily="49" charset="-122"/>
              </a:rPr>
              <a:t>、时域卷积定理</a:t>
            </a:r>
          </a:p>
        </p:txBody>
      </p:sp>
      <p:graphicFrame>
        <p:nvGraphicFramePr>
          <p:cNvPr id="23557" name="Object 3"/>
          <p:cNvGraphicFramePr>
            <a:graphicFrameLocks noChangeAspect="1"/>
          </p:cNvGraphicFramePr>
          <p:nvPr/>
        </p:nvGraphicFramePr>
        <p:xfrm>
          <a:off x="2922588" y="2017715"/>
          <a:ext cx="5249862" cy="1050925"/>
        </p:xfrm>
        <a:graphic>
          <a:graphicData uri="http://schemas.openxmlformats.org/presentationml/2006/ole">
            <mc:AlternateContent xmlns:mc="http://schemas.openxmlformats.org/markup-compatibility/2006">
              <mc:Choice xmlns:v="urn:schemas-microsoft-com:vml" Requires="v">
                <p:oleObj name="公式" r:id="rId2" imgW="2273300" imgH="457200" progId="Equation.3">
                  <p:embed/>
                </p:oleObj>
              </mc:Choice>
              <mc:Fallback>
                <p:oleObj name="公式" r:id="rId2" imgW="22733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588" y="2017715"/>
                        <a:ext cx="5249862" cy="105092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Rectangle 13"/>
          <p:cNvSpPr>
            <a:spLocks noChangeArrowheads="1"/>
          </p:cNvSpPr>
          <p:nvPr/>
        </p:nvSpPr>
        <p:spPr bwMode="auto">
          <a:xfrm>
            <a:off x="838200" y="3716338"/>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0000"/>
                </a:solidFill>
                <a:latin typeface="Arial" panose="020B0604020202020204" pitchFamily="34" charset="0"/>
                <a:ea typeface="楷体_GB2312" pitchFamily="49" charset="-122"/>
              </a:rPr>
              <a:t>10</a:t>
            </a:r>
            <a:r>
              <a:rPr lang="zh-CN" altLang="en-US" sz="2800" b="1">
                <a:solidFill>
                  <a:srgbClr val="000000"/>
                </a:solidFill>
                <a:latin typeface="楷体_GB2312" pitchFamily="49" charset="-122"/>
                <a:ea typeface="楷体_GB2312" pitchFamily="49" charset="-122"/>
              </a:rPr>
              <a:t>、频域卷积定理</a:t>
            </a:r>
          </a:p>
        </p:txBody>
      </p:sp>
      <p:graphicFrame>
        <p:nvGraphicFramePr>
          <p:cNvPr id="728069" name="Object 5"/>
          <p:cNvGraphicFramePr>
            <a:graphicFrameLocks noChangeAspect="1"/>
          </p:cNvGraphicFramePr>
          <p:nvPr/>
        </p:nvGraphicFramePr>
        <p:xfrm>
          <a:off x="2779715" y="4465638"/>
          <a:ext cx="5464175" cy="1465262"/>
        </p:xfrm>
        <a:graphic>
          <a:graphicData uri="http://schemas.openxmlformats.org/presentationml/2006/ole">
            <mc:AlternateContent xmlns:mc="http://schemas.openxmlformats.org/markup-compatibility/2006">
              <mc:Choice xmlns:v="urn:schemas-microsoft-com:vml" Requires="v">
                <p:oleObj name="公式" r:id="rId4" imgW="2362200" imgH="635000" progId="Equation.3">
                  <p:embed/>
                </p:oleObj>
              </mc:Choice>
              <mc:Fallback>
                <p:oleObj name="公式" r:id="rId4" imgW="2362200" imgH="635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15" y="4465638"/>
                        <a:ext cx="5464175" cy="1465262"/>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0" name="Text Box 4"/>
          <p:cNvSpPr txBox="1">
            <a:spLocks noChangeArrowheads="1"/>
          </p:cNvSpPr>
          <p:nvPr/>
        </p:nvSpPr>
        <p:spPr bwMode="auto">
          <a:xfrm>
            <a:off x="3214688" y="2"/>
            <a:ext cx="565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000" b="1">
                <a:solidFill>
                  <a:srgbClr val="FF0000"/>
                </a:solidFill>
                <a:latin typeface="Verdana" panose="020B0604030504040204" pitchFamily="34" charset="0"/>
                <a:ea typeface="黑体" panose="02010609060101010101" pitchFamily="49" charset="-122"/>
              </a:rPr>
              <a:t>傅立叶变换特性</a:t>
            </a:r>
          </a:p>
        </p:txBody>
      </p:sp>
    </p:spTree>
    <p:extLst>
      <p:ext uri="{BB962C8B-B14F-4D97-AF65-F5344CB8AC3E}">
        <p14:creationId xmlns:p14="http://schemas.microsoft.com/office/powerpoint/2010/main" val="1814721599"/>
      </p:ext>
    </p:extLst>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3"/>
          <p:cNvSpPr txBox="1">
            <a:spLocks noGrp="1"/>
          </p:cNvSpPr>
          <p:nvPr/>
        </p:nvSpPr>
        <p:spPr bwMode="auto">
          <a:xfrm>
            <a:off x="8099427" y="6356350"/>
            <a:ext cx="504825" cy="457200"/>
          </a:xfrm>
          <a:prstGeom prst="rect">
            <a:avLst/>
          </a:prstGeom>
          <a:noFill/>
          <a:ln>
            <a:miter lim="800000"/>
            <a:headEnd/>
            <a:tailEnd/>
          </a:ln>
        </p:spPr>
        <p:txBody>
          <a:bodyPr anchor="b"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83C0A920-FD23-4668-BA6B-07B1C6E5BF63}" type="slidenum">
              <a:rPr kumimoji="0" lang="zh-CN" altLang="en-US" sz="1400">
                <a:solidFill>
                  <a:srgbClr val="000000"/>
                </a:solidFill>
                <a:latin typeface="Arial" panose="020B0604020202020204" pitchFamily="34" charset="0"/>
              </a:rPr>
              <a:pPr algn="r" eaLnBrk="1" fontAlgn="base" hangingPunct="1">
                <a:spcBef>
                  <a:spcPct val="0"/>
                </a:spcBef>
                <a:spcAft>
                  <a:spcPct val="0"/>
                </a:spcAft>
              </a:pPr>
              <a:t>34</a:t>
            </a:fld>
            <a:endParaRPr kumimoji="0" lang="en-US" altLang="zh-CN" sz="1400">
              <a:solidFill>
                <a:srgbClr val="000000"/>
              </a:solidFill>
              <a:latin typeface="Arial" panose="020B0604020202020204" pitchFamily="34" charset="0"/>
            </a:endParaRPr>
          </a:p>
        </p:txBody>
      </p:sp>
      <p:sp>
        <p:nvSpPr>
          <p:cNvPr id="24579" name="Text Box 3"/>
          <p:cNvSpPr txBox="1">
            <a:spLocks noChangeArrowheads="1"/>
          </p:cNvSpPr>
          <p:nvPr/>
        </p:nvSpPr>
        <p:spPr bwMode="auto">
          <a:xfrm>
            <a:off x="603250" y="692150"/>
            <a:ext cx="628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200">
                <a:solidFill>
                  <a:srgbClr val="0000FF"/>
                </a:solidFill>
                <a:latin typeface="Arial" panose="020B0604020202020204" pitchFamily="34" charset="0"/>
                <a:ea typeface="黑体" panose="02010609060101010101" pitchFamily="49" charset="-122"/>
              </a:rPr>
              <a:t>一、正弦、余弦信号的傅里叶变换</a:t>
            </a:r>
          </a:p>
        </p:txBody>
      </p:sp>
      <p:graphicFrame>
        <p:nvGraphicFramePr>
          <p:cNvPr id="24580" name="Object 10"/>
          <p:cNvGraphicFramePr>
            <a:graphicFrameLocks noChangeAspect="1"/>
          </p:cNvGraphicFramePr>
          <p:nvPr/>
        </p:nvGraphicFramePr>
        <p:xfrm>
          <a:off x="80963" y="1773240"/>
          <a:ext cx="6146800" cy="549275"/>
        </p:xfrm>
        <a:graphic>
          <a:graphicData uri="http://schemas.openxmlformats.org/presentationml/2006/ole">
            <mc:AlternateContent xmlns:mc="http://schemas.openxmlformats.org/markup-compatibility/2006">
              <mc:Choice xmlns:v="urn:schemas-microsoft-com:vml" Requires="v">
                <p:oleObj name="Equation" r:id="rId2" imgW="3009900" imgH="279400" progId="Equation.3">
                  <p:embed/>
                </p:oleObj>
              </mc:Choice>
              <mc:Fallback>
                <p:oleObj name="Equation" r:id="rId2" imgW="3009900" imgH="279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773240"/>
                        <a:ext cx="6146800" cy="549275"/>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581" name="Group 96"/>
          <p:cNvGrpSpPr>
            <a:grpSpLocks/>
          </p:cNvGrpSpPr>
          <p:nvPr/>
        </p:nvGrpSpPr>
        <p:grpSpPr bwMode="auto">
          <a:xfrm>
            <a:off x="6443665" y="1341438"/>
            <a:ext cx="2414587" cy="1790700"/>
            <a:chOff x="2168" y="1584"/>
            <a:chExt cx="1521" cy="1128"/>
          </a:xfrm>
        </p:grpSpPr>
        <p:sp>
          <p:nvSpPr>
            <p:cNvPr id="24642" name="Line 13"/>
            <p:cNvSpPr>
              <a:spLocks noChangeShapeType="1"/>
            </p:cNvSpPr>
            <p:nvPr/>
          </p:nvSpPr>
          <p:spPr bwMode="auto">
            <a:xfrm>
              <a:off x="2168" y="2489"/>
              <a:ext cx="1420"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3" name="Freeform 14"/>
            <p:cNvSpPr>
              <a:spLocks/>
            </p:cNvSpPr>
            <p:nvPr/>
          </p:nvSpPr>
          <p:spPr bwMode="auto">
            <a:xfrm>
              <a:off x="3581" y="2460"/>
              <a:ext cx="88" cy="59"/>
            </a:xfrm>
            <a:custGeom>
              <a:avLst/>
              <a:gdLst>
                <a:gd name="T0" fmla="*/ 0 w 176"/>
                <a:gd name="T1" fmla="*/ 0 h 118"/>
                <a:gd name="T2" fmla="*/ 22 w 176"/>
                <a:gd name="T3" fmla="*/ 8 h 118"/>
                <a:gd name="T4" fmla="*/ 0 w 176"/>
                <a:gd name="T5" fmla="*/ 15 h 118"/>
                <a:gd name="T6" fmla="*/ 0 w 176"/>
                <a:gd name="T7" fmla="*/ 0 h 118"/>
                <a:gd name="T8" fmla="*/ 0 60000 65536"/>
                <a:gd name="T9" fmla="*/ 0 60000 65536"/>
                <a:gd name="T10" fmla="*/ 0 60000 65536"/>
                <a:gd name="T11" fmla="*/ 0 60000 65536"/>
                <a:gd name="T12" fmla="*/ 0 w 176"/>
                <a:gd name="T13" fmla="*/ 0 h 118"/>
                <a:gd name="T14" fmla="*/ 176 w 176"/>
                <a:gd name="T15" fmla="*/ 118 h 118"/>
              </a:gdLst>
              <a:ahLst/>
              <a:cxnLst>
                <a:cxn ang="T8">
                  <a:pos x="T0" y="T1"/>
                </a:cxn>
                <a:cxn ang="T9">
                  <a:pos x="T2" y="T3"/>
                </a:cxn>
                <a:cxn ang="T10">
                  <a:pos x="T4" y="T5"/>
                </a:cxn>
                <a:cxn ang="T11">
                  <a:pos x="T6" y="T7"/>
                </a:cxn>
              </a:cxnLst>
              <a:rect l="T12" t="T13" r="T14" b="T15"/>
              <a:pathLst>
                <a:path w="176" h="118">
                  <a:moveTo>
                    <a:pt x="0" y="0"/>
                  </a:moveTo>
                  <a:lnTo>
                    <a:pt x="176" y="58"/>
                  </a:lnTo>
                  <a:lnTo>
                    <a:pt x="0" y="1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4" name="Line 15"/>
            <p:cNvSpPr>
              <a:spLocks noChangeShapeType="1"/>
            </p:cNvSpPr>
            <p:nvPr/>
          </p:nvSpPr>
          <p:spPr bwMode="auto">
            <a:xfrm flipV="1">
              <a:off x="2834" y="1740"/>
              <a:ext cx="1" cy="74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5" name="Freeform 16"/>
            <p:cNvSpPr>
              <a:spLocks/>
            </p:cNvSpPr>
            <p:nvPr/>
          </p:nvSpPr>
          <p:spPr bwMode="auto">
            <a:xfrm>
              <a:off x="2805" y="1659"/>
              <a:ext cx="60" cy="88"/>
            </a:xfrm>
            <a:custGeom>
              <a:avLst/>
              <a:gdLst>
                <a:gd name="T0" fmla="*/ 0 w 118"/>
                <a:gd name="T1" fmla="*/ 22 h 176"/>
                <a:gd name="T2" fmla="*/ 8 w 118"/>
                <a:gd name="T3" fmla="*/ 0 h 176"/>
                <a:gd name="T4" fmla="*/ 16 w 118"/>
                <a:gd name="T5" fmla="*/ 22 h 176"/>
                <a:gd name="T6" fmla="*/ 0 w 118"/>
                <a:gd name="T7" fmla="*/ 22 h 176"/>
                <a:gd name="T8" fmla="*/ 0 60000 65536"/>
                <a:gd name="T9" fmla="*/ 0 60000 65536"/>
                <a:gd name="T10" fmla="*/ 0 60000 65536"/>
                <a:gd name="T11" fmla="*/ 0 60000 65536"/>
                <a:gd name="T12" fmla="*/ 0 w 118"/>
                <a:gd name="T13" fmla="*/ 0 h 176"/>
                <a:gd name="T14" fmla="*/ 118 w 118"/>
                <a:gd name="T15" fmla="*/ 176 h 176"/>
              </a:gdLst>
              <a:ahLst/>
              <a:cxnLst>
                <a:cxn ang="T8">
                  <a:pos x="T0" y="T1"/>
                </a:cxn>
                <a:cxn ang="T9">
                  <a:pos x="T2" y="T3"/>
                </a:cxn>
                <a:cxn ang="T10">
                  <a:pos x="T4" y="T5"/>
                </a:cxn>
                <a:cxn ang="T11">
                  <a:pos x="T6" y="T7"/>
                </a:cxn>
              </a:cxnLst>
              <a:rect l="T12" t="T13" r="T14" b="T15"/>
              <a:pathLst>
                <a:path w="118" h="176">
                  <a:moveTo>
                    <a:pt x="0" y="176"/>
                  </a:moveTo>
                  <a:lnTo>
                    <a:pt x="58" y="0"/>
                  </a:lnTo>
                  <a:lnTo>
                    <a:pt x="118" y="176"/>
                  </a:lnTo>
                  <a:lnTo>
                    <a:pt x="0" y="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6" name="Line 17"/>
            <p:cNvSpPr>
              <a:spLocks noChangeShapeType="1"/>
            </p:cNvSpPr>
            <p:nvPr/>
          </p:nvSpPr>
          <p:spPr bwMode="auto">
            <a:xfrm flipV="1">
              <a:off x="3168" y="2150"/>
              <a:ext cx="1" cy="339"/>
            </a:xfrm>
            <a:prstGeom prst="line">
              <a:avLst/>
            </a:prstGeom>
            <a:noFill/>
            <a:ln w="58738">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7" name="Freeform 18"/>
            <p:cNvSpPr>
              <a:spLocks/>
            </p:cNvSpPr>
            <p:nvPr/>
          </p:nvSpPr>
          <p:spPr bwMode="auto">
            <a:xfrm>
              <a:off x="3111" y="1992"/>
              <a:ext cx="116" cy="172"/>
            </a:xfrm>
            <a:custGeom>
              <a:avLst/>
              <a:gdLst>
                <a:gd name="T0" fmla="*/ 0 w 231"/>
                <a:gd name="T1" fmla="*/ 43 h 344"/>
                <a:gd name="T2" fmla="*/ 15 w 231"/>
                <a:gd name="T3" fmla="*/ 0 h 344"/>
                <a:gd name="T4" fmla="*/ 29 w 231"/>
                <a:gd name="T5" fmla="*/ 43 h 344"/>
                <a:gd name="T6" fmla="*/ 0 w 231"/>
                <a:gd name="T7" fmla="*/ 43 h 344"/>
                <a:gd name="T8" fmla="*/ 0 60000 65536"/>
                <a:gd name="T9" fmla="*/ 0 60000 65536"/>
                <a:gd name="T10" fmla="*/ 0 60000 65536"/>
                <a:gd name="T11" fmla="*/ 0 60000 65536"/>
                <a:gd name="T12" fmla="*/ 0 w 231"/>
                <a:gd name="T13" fmla="*/ 0 h 344"/>
                <a:gd name="T14" fmla="*/ 231 w 231"/>
                <a:gd name="T15" fmla="*/ 344 h 344"/>
              </a:gdLst>
              <a:ahLst/>
              <a:cxnLst>
                <a:cxn ang="T8">
                  <a:pos x="T0" y="T1"/>
                </a:cxn>
                <a:cxn ang="T9">
                  <a:pos x="T2" y="T3"/>
                </a:cxn>
                <a:cxn ang="T10">
                  <a:pos x="T4" y="T5"/>
                </a:cxn>
                <a:cxn ang="T11">
                  <a:pos x="T6" y="T7"/>
                </a:cxn>
              </a:cxnLst>
              <a:rect l="T12" t="T13" r="T14" b="T15"/>
              <a:pathLst>
                <a:path w="231" h="344">
                  <a:moveTo>
                    <a:pt x="0" y="344"/>
                  </a:moveTo>
                  <a:lnTo>
                    <a:pt x="115" y="0"/>
                  </a:lnTo>
                  <a:lnTo>
                    <a:pt x="231" y="344"/>
                  </a:lnTo>
                  <a:lnTo>
                    <a:pt x="0" y="34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8" name="Line 19"/>
            <p:cNvSpPr>
              <a:spLocks noChangeShapeType="1"/>
            </p:cNvSpPr>
            <p:nvPr/>
          </p:nvSpPr>
          <p:spPr bwMode="auto">
            <a:xfrm flipV="1">
              <a:off x="2502" y="2150"/>
              <a:ext cx="1" cy="339"/>
            </a:xfrm>
            <a:prstGeom prst="line">
              <a:avLst/>
            </a:prstGeom>
            <a:noFill/>
            <a:ln w="58738">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49" name="Freeform 20"/>
            <p:cNvSpPr>
              <a:spLocks/>
            </p:cNvSpPr>
            <p:nvPr/>
          </p:nvSpPr>
          <p:spPr bwMode="auto">
            <a:xfrm>
              <a:off x="2443" y="1992"/>
              <a:ext cx="116" cy="172"/>
            </a:xfrm>
            <a:custGeom>
              <a:avLst/>
              <a:gdLst>
                <a:gd name="T0" fmla="*/ 0 w 232"/>
                <a:gd name="T1" fmla="*/ 43 h 344"/>
                <a:gd name="T2" fmla="*/ 15 w 232"/>
                <a:gd name="T3" fmla="*/ 0 h 344"/>
                <a:gd name="T4" fmla="*/ 29 w 232"/>
                <a:gd name="T5" fmla="*/ 43 h 344"/>
                <a:gd name="T6" fmla="*/ 0 w 232"/>
                <a:gd name="T7" fmla="*/ 43 h 344"/>
                <a:gd name="T8" fmla="*/ 0 60000 65536"/>
                <a:gd name="T9" fmla="*/ 0 60000 65536"/>
                <a:gd name="T10" fmla="*/ 0 60000 65536"/>
                <a:gd name="T11" fmla="*/ 0 60000 65536"/>
                <a:gd name="T12" fmla="*/ 0 w 232"/>
                <a:gd name="T13" fmla="*/ 0 h 344"/>
                <a:gd name="T14" fmla="*/ 232 w 232"/>
                <a:gd name="T15" fmla="*/ 344 h 344"/>
              </a:gdLst>
              <a:ahLst/>
              <a:cxnLst>
                <a:cxn ang="T8">
                  <a:pos x="T0" y="T1"/>
                </a:cxn>
                <a:cxn ang="T9">
                  <a:pos x="T2" y="T3"/>
                </a:cxn>
                <a:cxn ang="T10">
                  <a:pos x="T4" y="T5"/>
                </a:cxn>
                <a:cxn ang="T11">
                  <a:pos x="T6" y="T7"/>
                </a:cxn>
              </a:cxnLst>
              <a:rect l="T12" t="T13" r="T14" b="T15"/>
              <a:pathLst>
                <a:path w="232" h="344">
                  <a:moveTo>
                    <a:pt x="0" y="344"/>
                  </a:moveTo>
                  <a:lnTo>
                    <a:pt x="117" y="0"/>
                  </a:lnTo>
                  <a:lnTo>
                    <a:pt x="232" y="344"/>
                  </a:lnTo>
                  <a:lnTo>
                    <a:pt x="0" y="34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50" name="Rectangle 21"/>
            <p:cNvSpPr>
              <a:spLocks noChangeArrowheads="1"/>
            </p:cNvSpPr>
            <p:nvPr/>
          </p:nvSpPr>
          <p:spPr bwMode="auto">
            <a:xfrm>
              <a:off x="2610" y="2616"/>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651" name="Rectangle 22"/>
            <p:cNvSpPr>
              <a:spLocks noChangeArrowheads="1"/>
            </p:cNvSpPr>
            <p:nvPr/>
          </p:nvSpPr>
          <p:spPr bwMode="auto">
            <a:xfrm>
              <a:off x="2478" y="2454"/>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52" name="Rectangle 23"/>
            <p:cNvSpPr>
              <a:spLocks noChangeArrowheads="1"/>
            </p:cNvSpPr>
            <p:nvPr/>
          </p:nvSpPr>
          <p:spPr bwMode="auto">
            <a:xfrm>
              <a:off x="2351" y="2454"/>
              <a:ext cx="1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3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53" name="Rectangle 24"/>
            <p:cNvSpPr>
              <a:spLocks noChangeArrowheads="1"/>
            </p:cNvSpPr>
            <p:nvPr/>
          </p:nvSpPr>
          <p:spPr bwMode="auto">
            <a:xfrm>
              <a:off x="3205" y="2616"/>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654" name="Rectangle 25"/>
            <p:cNvSpPr>
              <a:spLocks noChangeArrowheads="1"/>
            </p:cNvSpPr>
            <p:nvPr/>
          </p:nvSpPr>
          <p:spPr bwMode="auto">
            <a:xfrm>
              <a:off x="3072" y="2454"/>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55" name="Rectangle 26"/>
            <p:cNvSpPr>
              <a:spLocks noChangeArrowheads="1"/>
            </p:cNvSpPr>
            <p:nvPr/>
          </p:nvSpPr>
          <p:spPr bwMode="auto">
            <a:xfrm>
              <a:off x="3563" y="2445"/>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56" name="Rectangle 27"/>
            <p:cNvSpPr>
              <a:spLocks noChangeArrowheads="1"/>
            </p:cNvSpPr>
            <p:nvPr/>
          </p:nvSpPr>
          <p:spPr bwMode="auto">
            <a:xfrm>
              <a:off x="3214" y="1930"/>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57" name="Rectangle 28"/>
            <p:cNvSpPr>
              <a:spLocks noChangeArrowheads="1"/>
            </p:cNvSpPr>
            <p:nvPr/>
          </p:nvSpPr>
          <p:spPr bwMode="auto">
            <a:xfrm>
              <a:off x="3383" y="1930"/>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58" name="Rectangle 29"/>
            <p:cNvSpPr>
              <a:spLocks noChangeArrowheads="1"/>
            </p:cNvSpPr>
            <p:nvPr/>
          </p:nvSpPr>
          <p:spPr bwMode="auto">
            <a:xfrm>
              <a:off x="3278" y="2001"/>
              <a:ext cx="1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300">
                  <a:solidFill>
                    <a:srgbClr val="000000"/>
                  </a:solidFill>
                  <a:sym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59" name="Rectangle 30"/>
            <p:cNvSpPr>
              <a:spLocks noChangeArrowheads="1"/>
            </p:cNvSpPr>
            <p:nvPr/>
          </p:nvSpPr>
          <p:spPr bwMode="auto">
            <a:xfrm>
              <a:off x="2543" y="1930"/>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60" name="Rectangle 31"/>
            <p:cNvSpPr>
              <a:spLocks noChangeArrowheads="1"/>
            </p:cNvSpPr>
            <p:nvPr/>
          </p:nvSpPr>
          <p:spPr bwMode="auto">
            <a:xfrm>
              <a:off x="2712" y="1930"/>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61" name="Rectangle 32"/>
            <p:cNvSpPr>
              <a:spLocks noChangeArrowheads="1"/>
            </p:cNvSpPr>
            <p:nvPr/>
          </p:nvSpPr>
          <p:spPr bwMode="auto">
            <a:xfrm>
              <a:off x="2606" y="2001"/>
              <a:ext cx="1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300">
                  <a:solidFill>
                    <a:srgbClr val="000000"/>
                  </a:solidFill>
                  <a:sym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62" name="Rectangle 33"/>
            <p:cNvSpPr>
              <a:spLocks noChangeArrowheads="1"/>
            </p:cNvSpPr>
            <p:nvPr/>
          </p:nvSpPr>
          <p:spPr bwMode="auto">
            <a:xfrm>
              <a:off x="2978" y="1584"/>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63" name="Rectangle 34"/>
            <p:cNvSpPr>
              <a:spLocks noChangeArrowheads="1"/>
            </p:cNvSpPr>
            <p:nvPr/>
          </p:nvSpPr>
          <p:spPr bwMode="auto">
            <a:xfrm>
              <a:off x="3174" y="1584"/>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64" name="Rectangle 35"/>
            <p:cNvSpPr>
              <a:spLocks noChangeArrowheads="1"/>
            </p:cNvSpPr>
            <p:nvPr/>
          </p:nvSpPr>
          <p:spPr bwMode="auto">
            <a:xfrm>
              <a:off x="3027" y="1636"/>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65" name="Rectangle 36"/>
            <p:cNvSpPr>
              <a:spLocks noChangeArrowheads="1"/>
            </p:cNvSpPr>
            <p:nvPr/>
          </p:nvSpPr>
          <p:spPr bwMode="auto">
            <a:xfrm>
              <a:off x="2844" y="1656"/>
              <a:ext cx="11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rPr>
                <a:t>F</a:t>
              </a:r>
              <a:endParaRPr kumimoji="0" lang="en-US" altLang="zh-CN" sz="1800" b="1">
                <a:solidFill>
                  <a:srgbClr val="000000"/>
                </a:solidFill>
                <a:latin typeface="Arial" panose="020B0604020202020204" pitchFamily="34" charset="0"/>
              </a:endParaRPr>
            </a:p>
          </p:txBody>
        </p:sp>
        <p:sp>
          <p:nvSpPr>
            <p:cNvPr id="24666" name="Rectangle 37"/>
            <p:cNvSpPr>
              <a:spLocks noChangeArrowheads="1"/>
            </p:cNvSpPr>
            <p:nvPr/>
          </p:nvSpPr>
          <p:spPr bwMode="auto">
            <a:xfrm>
              <a:off x="2775" y="2495"/>
              <a:ext cx="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1700" b="1" i="1">
                  <a:solidFill>
                    <a:srgbClr val="000000"/>
                  </a:solidFill>
                </a:rPr>
                <a:t>O</a:t>
              </a:r>
              <a:endParaRPr kumimoji="0" lang="en-US" altLang="zh-CN" sz="1800" b="1">
                <a:solidFill>
                  <a:srgbClr val="000000"/>
                </a:solidFill>
                <a:latin typeface="Arial" panose="020B0604020202020204" pitchFamily="34" charset="0"/>
              </a:endParaRPr>
            </a:p>
          </p:txBody>
        </p:sp>
      </p:grpSp>
      <p:graphicFrame>
        <p:nvGraphicFramePr>
          <p:cNvPr id="24582" name="Object 12"/>
          <p:cNvGraphicFramePr>
            <a:graphicFrameLocks noChangeAspect="1"/>
          </p:cNvGraphicFramePr>
          <p:nvPr/>
        </p:nvGraphicFramePr>
        <p:xfrm>
          <a:off x="107950" y="3770315"/>
          <a:ext cx="5976938" cy="522287"/>
        </p:xfrm>
        <a:graphic>
          <a:graphicData uri="http://schemas.openxmlformats.org/presentationml/2006/ole">
            <mc:AlternateContent xmlns:mc="http://schemas.openxmlformats.org/markup-compatibility/2006">
              <mc:Choice xmlns:v="urn:schemas-microsoft-com:vml" Requires="v">
                <p:oleObj name="Equation" r:id="rId4" imgW="3073400" imgH="279400" progId="Equation.3">
                  <p:embed/>
                </p:oleObj>
              </mc:Choice>
              <mc:Fallback>
                <p:oleObj name="Equation" r:id="rId4" imgW="30734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3770315"/>
                        <a:ext cx="5976938" cy="522287"/>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583" name="Group 67"/>
          <p:cNvGrpSpPr>
            <a:grpSpLocks/>
          </p:cNvGrpSpPr>
          <p:nvPr/>
        </p:nvGrpSpPr>
        <p:grpSpPr bwMode="auto">
          <a:xfrm>
            <a:off x="250825" y="4595815"/>
            <a:ext cx="2471738" cy="2033587"/>
            <a:chOff x="973" y="2847"/>
            <a:chExt cx="1557" cy="1281"/>
          </a:xfrm>
        </p:grpSpPr>
        <p:sp>
          <p:nvSpPr>
            <p:cNvPr id="24615" name="Line 40"/>
            <p:cNvSpPr>
              <a:spLocks noChangeShapeType="1"/>
            </p:cNvSpPr>
            <p:nvPr/>
          </p:nvSpPr>
          <p:spPr bwMode="auto">
            <a:xfrm>
              <a:off x="973" y="3790"/>
              <a:ext cx="142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6" name="Freeform 41"/>
            <p:cNvSpPr>
              <a:spLocks/>
            </p:cNvSpPr>
            <p:nvPr/>
          </p:nvSpPr>
          <p:spPr bwMode="auto">
            <a:xfrm>
              <a:off x="2388" y="3760"/>
              <a:ext cx="88" cy="60"/>
            </a:xfrm>
            <a:custGeom>
              <a:avLst/>
              <a:gdLst>
                <a:gd name="T0" fmla="*/ 0 w 177"/>
                <a:gd name="T1" fmla="*/ 0 h 120"/>
                <a:gd name="T2" fmla="*/ 22 w 177"/>
                <a:gd name="T3" fmla="*/ 8 h 120"/>
                <a:gd name="T4" fmla="*/ 0 w 177"/>
                <a:gd name="T5" fmla="*/ 15 h 120"/>
                <a:gd name="T6" fmla="*/ 0 w 177"/>
                <a:gd name="T7" fmla="*/ 0 h 120"/>
                <a:gd name="T8" fmla="*/ 0 60000 65536"/>
                <a:gd name="T9" fmla="*/ 0 60000 65536"/>
                <a:gd name="T10" fmla="*/ 0 60000 65536"/>
                <a:gd name="T11" fmla="*/ 0 60000 65536"/>
                <a:gd name="T12" fmla="*/ 0 w 177"/>
                <a:gd name="T13" fmla="*/ 0 h 120"/>
                <a:gd name="T14" fmla="*/ 177 w 177"/>
                <a:gd name="T15" fmla="*/ 120 h 120"/>
              </a:gdLst>
              <a:ahLst/>
              <a:cxnLst>
                <a:cxn ang="T8">
                  <a:pos x="T0" y="T1"/>
                </a:cxn>
                <a:cxn ang="T9">
                  <a:pos x="T2" y="T3"/>
                </a:cxn>
                <a:cxn ang="T10">
                  <a:pos x="T4" y="T5"/>
                </a:cxn>
                <a:cxn ang="T11">
                  <a:pos x="T6" y="T7"/>
                </a:cxn>
              </a:cxnLst>
              <a:rect l="T12" t="T13" r="T14" b="T15"/>
              <a:pathLst>
                <a:path w="177" h="120">
                  <a:moveTo>
                    <a:pt x="0" y="0"/>
                  </a:moveTo>
                  <a:lnTo>
                    <a:pt x="177" y="60"/>
                  </a:lnTo>
                  <a:lnTo>
                    <a:pt x="0" y="12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7" name="Line 42"/>
            <p:cNvSpPr>
              <a:spLocks noChangeShapeType="1"/>
            </p:cNvSpPr>
            <p:nvPr/>
          </p:nvSpPr>
          <p:spPr bwMode="auto">
            <a:xfrm flipV="1">
              <a:off x="1641" y="3039"/>
              <a:ext cx="1" cy="108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8" name="Freeform 43"/>
            <p:cNvSpPr>
              <a:spLocks/>
            </p:cNvSpPr>
            <p:nvPr/>
          </p:nvSpPr>
          <p:spPr bwMode="auto">
            <a:xfrm>
              <a:off x="1611" y="2957"/>
              <a:ext cx="60" cy="89"/>
            </a:xfrm>
            <a:custGeom>
              <a:avLst/>
              <a:gdLst>
                <a:gd name="T0" fmla="*/ 0 w 118"/>
                <a:gd name="T1" fmla="*/ 23 h 178"/>
                <a:gd name="T2" fmla="*/ 8 w 118"/>
                <a:gd name="T3" fmla="*/ 0 h 178"/>
                <a:gd name="T4" fmla="*/ 16 w 118"/>
                <a:gd name="T5" fmla="*/ 23 h 178"/>
                <a:gd name="T6" fmla="*/ 0 w 118"/>
                <a:gd name="T7" fmla="*/ 23 h 178"/>
                <a:gd name="T8" fmla="*/ 0 60000 65536"/>
                <a:gd name="T9" fmla="*/ 0 60000 65536"/>
                <a:gd name="T10" fmla="*/ 0 60000 65536"/>
                <a:gd name="T11" fmla="*/ 0 60000 65536"/>
                <a:gd name="T12" fmla="*/ 0 w 118"/>
                <a:gd name="T13" fmla="*/ 0 h 178"/>
                <a:gd name="T14" fmla="*/ 118 w 118"/>
                <a:gd name="T15" fmla="*/ 178 h 178"/>
              </a:gdLst>
              <a:ahLst/>
              <a:cxnLst>
                <a:cxn ang="T8">
                  <a:pos x="T0" y="T1"/>
                </a:cxn>
                <a:cxn ang="T9">
                  <a:pos x="T2" y="T3"/>
                </a:cxn>
                <a:cxn ang="T10">
                  <a:pos x="T4" y="T5"/>
                </a:cxn>
                <a:cxn ang="T11">
                  <a:pos x="T6" y="T7"/>
                </a:cxn>
              </a:cxnLst>
              <a:rect l="T12" t="T13" r="T14" b="T15"/>
              <a:pathLst>
                <a:path w="118" h="178">
                  <a:moveTo>
                    <a:pt x="0" y="178"/>
                  </a:moveTo>
                  <a:lnTo>
                    <a:pt x="58" y="0"/>
                  </a:lnTo>
                  <a:lnTo>
                    <a:pt x="118" y="178"/>
                  </a:lnTo>
                  <a:lnTo>
                    <a:pt x="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9" name="Line 44"/>
            <p:cNvSpPr>
              <a:spLocks noChangeShapeType="1"/>
            </p:cNvSpPr>
            <p:nvPr/>
          </p:nvSpPr>
          <p:spPr bwMode="auto">
            <a:xfrm flipV="1">
              <a:off x="1975" y="3418"/>
              <a:ext cx="1" cy="372"/>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20" name="Freeform 45"/>
            <p:cNvSpPr>
              <a:spLocks/>
            </p:cNvSpPr>
            <p:nvPr/>
          </p:nvSpPr>
          <p:spPr bwMode="auto">
            <a:xfrm>
              <a:off x="1929" y="3290"/>
              <a:ext cx="93" cy="140"/>
            </a:xfrm>
            <a:custGeom>
              <a:avLst/>
              <a:gdLst>
                <a:gd name="T0" fmla="*/ 0 w 186"/>
                <a:gd name="T1" fmla="*/ 36 h 278"/>
                <a:gd name="T2" fmla="*/ 12 w 186"/>
                <a:gd name="T3" fmla="*/ 0 h 278"/>
                <a:gd name="T4" fmla="*/ 24 w 186"/>
                <a:gd name="T5" fmla="*/ 36 h 278"/>
                <a:gd name="T6" fmla="*/ 0 w 186"/>
                <a:gd name="T7" fmla="*/ 36 h 278"/>
                <a:gd name="T8" fmla="*/ 0 60000 65536"/>
                <a:gd name="T9" fmla="*/ 0 60000 65536"/>
                <a:gd name="T10" fmla="*/ 0 60000 65536"/>
                <a:gd name="T11" fmla="*/ 0 60000 65536"/>
                <a:gd name="T12" fmla="*/ 0 w 186"/>
                <a:gd name="T13" fmla="*/ 0 h 278"/>
                <a:gd name="T14" fmla="*/ 186 w 186"/>
                <a:gd name="T15" fmla="*/ 278 h 278"/>
              </a:gdLst>
              <a:ahLst/>
              <a:cxnLst>
                <a:cxn ang="T8">
                  <a:pos x="T0" y="T1"/>
                </a:cxn>
                <a:cxn ang="T9">
                  <a:pos x="T2" y="T3"/>
                </a:cxn>
                <a:cxn ang="T10">
                  <a:pos x="T4" y="T5"/>
                </a:cxn>
                <a:cxn ang="T11">
                  <a:pos x="T6" y="T7"/>
                </a:cxn>
              </a:cxnLst>
              <a:rect l="T12" t="T13" r="T14" b="T15"/>
              <a:pathLst>
                <a:path w="186" h="278">
                  <a:moveTo>
                    <a:pt x="0" y="278"/>
                  </a:moveTo>
                  <a:lnTo>
                    <a:pt x="92" y="0"/>
                  </a:lnTo>
                  <a:lnTo>
                    <a:pt x="186" y="278"/>
                  </a:lnTo>
                  <a:lnTo>
                    <a:pt x="0" y="2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21" name="Line 46"/>
            <p:cNvSpPr>
              <a:spLocks noChangeShapeType="1"/>
            </p:cNvSpPr>
            <p:nvPr/>
          </p:nvSpPr>
          <p:spPr bwMode="auto">
            <a:xfrm flipV="1">
              <a:off x="1307" y="3418"/>
              <a:ext cx="1" cy="372"/>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22" name="Freeform 47"/>
            <p:cNvSpPr>
              <a:spLocks/>
            </p:cNvSpPr>
            <p:nvPr/>
          </p:nvSpPr>
          <p:spPr bwMode="auto">
            <a:xfrm>
              <a:off x="1260" y="3290"/>
              <a:ext cx="93" cy="140"/>
            </a:xfrm>
            <a:custGeom>
              <a:avLst/>
              <a:gdLst>
                <a:gd name="T0" fmla="*/ 0 w 186"/>
                <a:gd name="T1" fmla="*/ 36 h 278"/>
                <a:gd name="T2" fmla="*/ 12 w 186"/>
                <a:gd name="T3" fmla="*/ 0 h 278"/>
                <a:gd name="T4" fmla="*/ 24 w 186"/>
                <a:gd name="T5" fmla="*/ 36 h 278"/>
                <a:gd name="T6" fmla="*/ 0 w 186"/>
                <a:gd name="T7" fmla="*/ 36 h 278"/>
                <a:gd name="T8" fmla="*/ 0 60000 65536"/>
                <a:gd name="T9" fmla="*/ 0 60000 65536"/>
                <a:gd name="T10" fmla="*/ 0 60000 65536"/>
                <a:gd name="T11" fmla="*/ 0 60000 65536"/>
                <a:gd name="T12" fmla="*/ 0 w 186"/>
                <a:gd name="T13" fmla="*/ 0 h 278"/>
                <a:gd name="T14" fmla="*/ 186 w 186"/>
                <a:gd name="T15" fmla="*/ 278 h 278"/>
              </a:gdLst>
              <a:ahLst/>
              <a:cxnLst>
                <a:cxn ang="T8">
                  <a:pos x="T0" y="T1"/>
                </a:cxn>
                <a:cxn ang="T9">
                  <a:pos x="T2" y="T3"/>
                </a:cxn>
                <a:cxn ang="T10">
                  <a:pos x="T4" y="T5"/>
                </a:cxn>
                <a:cxn ang="T11">
                  <a:pos x="T6" y="T7"/>
                </a:cxn>
              </a:cxnLst>
              <a:rect l="T12" t="T13" r="T14" b="T15"/>
              <a:pathLst>
                <a:path w="186" h="278">
                  <a:moveTo>
                    <a:pt x="0" y="278"/>
                  </a:moveTo>
                  <a:lnTo>
                    <a:pt x="94" y="0"/>
                  </a:lnTo>
                  <a:lnTo>
                    <a:pt x="186" y="278"/>
                  </a:lnTo>
                  <a:lnTo>
                    <a:pt x="0" y="2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23" name="Rectangle 48"/>
            <p:cNvSpPr>
              <a:spLocks noChangeArrowheads="1"/>
            </p:cNvSpPr>
            <p:nvPr/>
          </p:nvSpPr>
          <p:spPr bwMode="auto">
            <a:xfrm>
              <a:off x="1416" y="3916"/>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624" name="Rectangle 49"/>
            <p:cNvSpPr>
              <a:spLocks noChangeArrowheads="1"/>
            </p:cNvSpPr>
            <p:nvPr/>
          </p:nvSpPr>
          <p:spPr bwMode="auto">
            <a:xfrm>
              <a:off x="1283" y="3754"/>
              <a:ext cx="1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25" name="Rectangle 50"/>
            <p:cNvSpPr>
              <a:spLocks noChangeArrowheads="1"/>
            </p:cNvSpPr>
            <p:nvPr/>
          </p:nvSpPr>
          <p:spPr bwMode="auto">
            <a:xfrm>
              <a:off x="1157" y="3754"/>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26" name="Rectangle 51"/>
            <p:cNvSpPr>
              <a:spLocks noChangeArrowheads="1"/>
            </p:cNvSpPr>
            <p:nvPr/>
          </p:nvSpPr>
          <p:spPr bwMode="auto">
            <a:xfrm>
              <a:off x="2011" y="3916"/>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627" name="Rectangle 52"/>
            <p:cNvSpPr>
              <a:spLocks noChangeArrowheads="1"/>
            </p:cNvSpPr>
            <p:nvPr/>
          </p:nvSpPr>
          <p:spPr bwMode="auto">
            <a:xfrm>
              <a:off x="1879" y="3755"/>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28" name="Rectangle 53"/>
            <p:cNvSpPr>
              <a:spLocks noChangeArrowheads="1"/>
            </p:cNvSpPr>
            <p:nvPr/>
          </p:nvSpPr>
          <p:spPr bwMode="auto">
            <a:xfrm>
              <a:off x="2404" y="3745"/>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29" name="Rectangle 54"/>
            <p:cNvSpPr>
              <a:spLocks noChangeArrowheads="1"/>
            </p:cNvSpPr>
            <p:nvPr/>
          </p:nvSpPr>
          <p:spPr bwMode="auto">
            <a:xfrm>
              <a:off x="2017" y="3255"/>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0" name="Rectangle 55"/>
            <p:cNvSpPr>
              <a:spLocks noChangeArrowheads="1"/>
            </p:cNvSpPr>
            <p:nvPr/>
          </p:nvSpPr>
          <p:spPr bwMode="auto">
            <a:xfrm>
              <a:off x="2186" y="3255"/>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1" name="Rectangle 56"/>
            <p:cNvSpPr>
              <a:spLocks noChangeArrowheads="1"/>
            </p:cNvSpPr>
            <p:nvPr/>
          </p:nvSpPr>
          <p:spPr bwMode="auto">
            <a:xfrm>
              <a:off x="2080" y="3274"/>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sym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2" name="Rectangle 57"/>
            <p:cNvSpPr>
              <a:spLocks noChangeArrowheads="1"/>
            </p:cNvSpPr>
            <p:nvPr/>
          </p:nvSpPr>
          <p:spPr bwMode="auto">
            <a:xfrm>
              <a:off x="1349" y="3245"/>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3" name="Rectangle 58"/>
            <p:cNvSpPr>
              <a:spLocks noChangeArrowheads="1"/>
            </p:cNvSpPr>
            <p:nvPr/>
          </p:nvSpPr>
          <p:spPr bwMode="auto">
            <a:xfrm>
              <a:off x="1518" y="3245"/>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4" name="Rectangle 59"/>
            <p:cNvSpPr>
              <a:spLocks noChangeArrowheads="1"/>
            </p:cNvSpPr>
            <p:nvPr/>
          </p:nvSpPr>
          <p:spPr bwMode="auto">
            <a:xfrm>
              <a:off x="1435" y="3283"/>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300">
                  <a:solidFill>
                    <a:srgbClr val="000000"/>
                  </a:solidFill>
                  <a:sym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5" name="Rectangle 60"/>
            <p:cNvSpPr>
              <a:spLocks noChangeArrowheads="1"/>
            </p:cNvSpPr>
            <p:nvPr/>
          </p:nvSpPr>
          <p:spPr bwMode="auto">
            <a:xfrm>
              <a:off x="1848" y="2847"/>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6" name="Rectangle 61"/>
            <p:cNvSpPr>
              <a:spLocks noChangeArrowheads="1"/>
            </p:cNvSpPr>
            <p:nvPr/>
          </p:nvSpPr>
          <p:spPr bwMode="auto">
            <a:xfrm>
              <a:off x="2043" y="2847"/>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37" name="Line 62"/>
            <p:cNvSpPr>
              <a:spLocks noChangeShapeType="1"/>
            </p:cNvSpPr>
            <p:nvPr/>
          </p:nvSpPr>
          <p:spPr bwMode="auto">
            <a:xfrm>
              <a:off x="1689" y="2931"/>
              <a:ext cx="1"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38" name="Line 63"/>
            <p:cNvSpPr>
              <a:spLocks noChangeShapeType="1"/>
            </p:cNvSpPr>
            <p:nvPr/>
          </p:nvSpPr>
          <p:spPr bwMode="auto">
            <a:xfrm>
              <a:off x="2101" y="2931"/>
              <a:ext cx="1"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39" name="Rectangle 64"/>
            <p:cNvSpPr>
              <a:spLocks noChangeArrowheads="1"/>
            </p:cNvSpPr>
            <p:nvPr/>
          </p:nvSpPr>
          <p:spPr bwMode="auto">
            <a:xfrm>
              <a:off x="1895" y="2899"/>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40" name="Rectangle 65"/>
            <p:cNvSpPr>
              <a:spLocks noChangeArrowheads="1"/>
            </p:cNvSpPr>
            <p:nvPr/>
          </p:nvSpPr>
          <p:spPr bwMode="auto">
            <a:xfrm>
              <a:off x="1712" y="2920"/>
              <a:ext cx="11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rPr>
                <a:t>F</a:t>
              </a:r>
              <a:endParaRPr kumimoji="0" lang="en-US" altLang="zh-CN" sz="1800" b="1">
                <a:solidFill>
                  <a:srgbClr val="000000"/>
                </a:solidFill>
                <a:latin typeface="Arial" panose="020B0604020202020204" pitchFamily="34" charset="0"/>
              </a:endParaRPr>
            </a:p>
          </p:txBody>
        </p:sp>
        <p:sp>
          <p:nvSpPr>
            <p:cNvPr id="24641" name="Rectangle 66"/>
            <p:cNvSpPr>
              <a:spLocks noChangeArrowheads="1"/>
            </p:cNvSpPr>
            <p:nvPr/>
          </p:nvSpPr>
          <p:spPr bwMode="auto">
            <a:xfrm>
              <a:off x="1494" y="3770"/>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rPr>
                <a:t>o</a:t>
              </a:r>
              <a:endParaRPr kumimoji="0" lang="en-US" altLang="zh-CN" sz="1800" b="1">
                <a:solidFill>
                  <a:srgbClr val="000000"/>
                </a:solidFill>
                <a:latin typeface="Arial" panose="020B0604020202020204" pitchFamily="34" charset="0"/>
              </a:endParaRPr>
            </a:p>
          </p:txBody>
        </p:sp>
      </p:grpSp>
      <p:grpSp>
        <p:nvGrpSpPr>
          <p:cNvPr id="24584" name="Group 95"/>
          <p:cNvGrpSpPr>
            <a:grpSpLocks/>
          </p:cNvGrpSpPr>
          <p:nvPr/>
        </p:nvGrpSpPr>
        <p:grpSpPr bwMode="auto">
          <a:xfrm>
            <a:off x="2836863" y="4603753"/>
            <a:ext cx="2455862" cy="2259013"/>
            <a:chOff x="2969" y="2922"/>
            <a:chExt cx="1547" cy="1423"/>
          </a:xfrm>
        </p:grpSpPr>
        <p:sp>
          <p:nvSpPr>
            <p:cNvPr id="24589" name="Line 69"/>
            <p:cNvSpPr>
              <a:spLocks noChangeShapeType="1"/>
            </p:cNvSpPr>
            <p:nvPr/>
          </p:nvSpPr>
          <p:spPr bwMode="auto">
            <a:xfrm>
              <a:off x="2969" y="3769"/>
              <a:ext cx="142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590" name="Freeform 70"/>
            <p:cNvSpPr>
              <a:spLocks/>
            </p:cNvSpPr>
            <p:nvPr/>
          </p:nvSpPr>
          <p:spPr bwMode="auto">
            <a:xfrm>
              <a:off x="4384" y="3739"/>
              <a:ext cx="88" cy="59"/>
            </a:xfrm>
            <a:custGeom>
              <a:avLst/>
              <a:gdLst>
                <a:gd name="T0" fmla="*/ 0 w 176"/>
                <a:gd name="T1" fmla="*/ 0 h 118"/>
                <a:gd name="T2" fmla="*/ 22 w 176"/>
                <a:gd name="T3" fmla="*/ 8 h 118"/>
                <a:gd name="T4" fmla="*/ 0 w 176"/>
                <a:gd name="T5" fmla="*/ 15 h 118"/>
                <a:gd name="T6" fmla="*/ 0 w 176"/>
                <a:gd name="T7" fmla="*/ 0 h 118"/>
                <a:gd name="T8" fmla="*/ 0 60000 65536"/>
                <a:gd name="T9" fmla="*/ 0 60000 65536"/>
                <a:gd name="T10" fmla="*/ 0 60000 65536"/>
                <a:gd name="T11" fmla="*/ 0 60000 65536"/>
                <a:gd name="T12" fmla="*/ 0 w 176"/>
                <a:gd name="T13" fmla="*/ 0 h 118"/>
                <a:gd name="T14" fmla="*/ 176 w 176"/>
                <a:gd name="T15" fmla="*/ 118 h 118"/>
              </a:gdLst>
              <a:ahLst/>
              <a:cxnLst>
                <a:cxn ang="T8">
                  <a:pos x="T0" y="T1"/>
                </a:cxn>
                <a:cxn ang="T9">
                  <a:pos x="T2" y="T3"/>
                </a:cxn>
                <a:cxn ang="T10">
                  <a:pos x="T4" y="T5"/>
                </a:cxn>
                <a:cxn ang="T11">
                  <a:pos x="T6" y="T7"/>
                </a:cxn>
              </a:cxnLst>
              <a:rect l="T12" t="T13" r="T14" b="T15"/>
              <a:pathLst>
                <a:path w="176" h="118">
                  <a:moveTo>
                    <a:pt x="0" y="0"/>
                  </a:moveTo>
                  <a:lnTo>
                    <a:pt x="176" y="60"/>
                  </a:lnTo>
                  <a:lnTo>
                    <a:pt x="0" y="1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591" name="Line 71"/>
            <p:cNvSpPr>
              <a:spLocks noChangeShapeType="1"/>
            </p:cNvSpPr>
            <p:nvPr/>
          </p:nvSpPr>
          <p:spPr bwMode="auto">
            <a:xfrm flipV="1">
              <a:off x="3704" y="3183"/>
              <a:ext cx="1" cy="108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592" name="Freeform 72"/>
            <p:cNvSpPr>
              <a:spLocks/>
            </p:cNvSpPr>
            <p:nvPr/>
          </p:nvSpPr>
          <p:spPr bwMode="auto">
            <a:xfrm>
              <a:off x="3674" y="3101"/>
              <a:ext cx="60" cy="90"/>
            </a:xfrm>
            <a:custGeom>
              <a:avLst/>
              <a:gdLst>
                <a:gd name="T0" fmla="*/ 0 w 120"/>
                <a:gd name="T1" fmla="*/ 23 h 178"/>
                <a:gd name="T2" fmla="*/ 8 w 120"/>
                <a:gd name="T3" fmla="*/ 0 h 178"/>
                <a:gd name="T4" fmla="*/ 15 w 120"/>
                <a:gd name="T5" fmla="*/ 23 h 178"/>
                <a:gd name="T6" fmla="*/ 0 w 120"/>
                <a:gd name="T7" fmla="*/ 23 h 178"/>
                <a:gd name="T8" fmla="*/ 0 60000 65536"/>
                <a:gd name="T9" fmla="*/ 0 60000 65536"/>
                <a:gd name="T10" fmla="*/ 0 60000 65536"/>
                <a:gd name="T11" fmla="*/ 0 60000 65536"/>
                <a:gd name="T12" fmla="*/ 0 w 120"/>
                <a:gd name="T13" fmla="*/ 0 h 178"/>
                <a:gd name="T14" fmla="*/ 120 w 120"/>
                <a:gd name="T15" fmla="*/ 178 h 178"/>
              </a:gdLst>
              <a:ahLst/>
              <a:cxnLst>
                <a:cxn ang="T8">
                  <a:pos x="T0" y="T1"/>
                </a:cxn>
                <a:cxn ang="T9">
                  <a:pos x="T2" y="T3"/>
                </a:cxn>
                <a:cxn ang="T10">
                  <a:pos x="T4" y="T5"/>
                </a:cxn>
                <a:cxn ang="T11">
                  <a:pos x="T6" y="T7"/>
                </a:cxn>
              </a:cxnLst>
              <a:rect l="T12" t="T13" r="T14" b="T15"/>
              <a:pathLst>
                <a:path w="120" h="178">
                  <a:moveTo>
                    <a:pt x="0" y="178"/>
                  </a:moveTo>
                  <a:lnTo>
                    <a:pt x="60" y="0"/>
                  </a:lnTo>
                  <a:lnTo>
                    <a:pt x="120" y="178"/>
                  </a:lnTo>
                  <a:lnTo>
                    <a:pt x="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593" name="Rectangle 73"/>
            <p:cNvSpPr>
              <a:spLocks noChangeArrowheads="1"/>
            </p:cNvSpPr>
            <p:nvPr/>
          </p:nvSpPr>
          <p:spPr bwMode="auto">
            <a:xfrm>
              <a:off x="4390" y="3723"/>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594" name="Rectangle 74"/>
            <p:cNvSpPr>
              <a:spLocks noChangeArrowheads="1"/>
            </p:cNvSpPr>
            <p:nvPr/>
          </p:nvSpPr>
          <p:spPr bwMode="auto">
            <a:xfrm>
              <a:off x="4073" y="3684"/>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595" name="Rectangle 75"/>
            <p:cNvSpPr>
              <a:spLocks noChangeArrowheads="1"/>
            </p:cNvSpPr>
            <p:nvPr/>
          </p:nvSpPr>
          <p:spPr bwMode="auto">
            <a:xfrm>
              <a:off x="3941" y="3522"/>
              <a:ext cx="12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596" name="Rectangle 76"/>
            <p:cNvSpPr>
              <a:spLocks noChangeArrowheads="1"/>
            </p:cNvSpPr>
            <p:nvPr/>
          </p:nvSpPr>
          <p:spPr bwMode="auto">
            <a:xfrm>
              <a:off x="3459" y="3895"/>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1000">
                  <a:solidFill>
                    <a:srgbClr val="000000"/>
                  </a:solidFill>
                </a:rPr>
                <a:t>0</a:t>
              </a:r>
              <a:endParaRPr kumimoji="0" lang="zh-CN" altLang="en-US" sz="1800" b="1">
                <a:solidFill>
                  <a:srgbClr val="000000"/>
                </a:solidFill>
                <a:latin typeface="Arial" panose="020B0604020202020204" pitchFamily="34" charset="0"/>
              </a:endParaRPr>
            </a:p>
          </p:txBody>
        </p:sp>
        <p:sp>
          <p:nvSpPr>
            <p:cNvPr id="24597" name="Rectangle 77"/>
            <p:cNvSpPr>
              <a:spLocks noChangeArrowheads="1"/>
            </p:cNvSpPr>
            <p:nvPr/>
          </p:nvSpPr>
          <p:spPr bwMode="auto">
            <a:xfrm>
              <a:off x="3326" y="3733"/>
              <a:ext cx="1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598" name="Rectangle 78"/>
            <p:cNvSpPr>
              <a:spLocks noChangeArrowheads="1"/>
            </p:cNvSpPr>
            <p:nvPr/>
          </p:nvSpPr>
          <p:spPr bwMode="auto">
            <a:xfrm>
              <a:off x="3200" y="3733"/>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599" name="Line 79"/>
            <p:cNvSpPr>
              <a:spLocks noChangeShapeType="1"/>
            </p:cNvSpPr>
            <p:nvPr/>
          </p:nvSpPr>
          <p:spPr bwMode="auto">
            <a:xfrm flipV="1">
              <a:off x="3369" y="3435"/>
              <a:ext cx="1" cy="33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00" name="Line 80"/>
            <p:cNvSpPr>
              <a:spLocks noChangeShapeType="1"/>
            </p:cNvSpPr>
            <p:nvPr/>
          </p:nvSpPr>
          <p:spPr bwMode="auto">
            <a:xfrm flipV="1">
              <a:off x="4038" y="3769"/>
              <a:ext cx="1" cy="33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01" name="Rectangle 81"/>
            <p:cNvSpPr>
              <a:spLocks noChangeArrowheads="1"/>
            </p:cNvSpPr>
            <p:nvPr/>
          </p:nvSpPr>
          <p:spPr bwMode="auto">
            <a:xfrm>
              <a:off x="3864" y="2922"/>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02" name="Rectangle 82"/>
            <p:cNvSpPr>
              <a:spLocks noChangeArrowheads="1"/>
            </p:cNvSpPr>
            <p:nvPr/>
          </p:nvSpPr>
          <p:spPr bwMode="auto">
            <a:xfrm>
              <a:off x="4059" y="2922"/>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3000">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03" name="Rectangle 83"/>
            <p:cNvSpPr>
              <a:spLocks noChangeArrowheads="1"/>
            </p:cNvSpPr>
            <p:nvPr/>
          </p:nvSpPr>
          <p:spPr bwMode="auto">
            <a:xfrm>
              <a:off x="3912" y="2974"/>
              <a:ext cx="1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w</a:t>
              </a:r>
              <a:endParaRPr kumimoji="0" lang="en-US" altLang="zh-CN" sz="1800" b="1">
                <a:solidFill>
                  <a:srgbClr val="000000"/>
                </a:solidFill>
                <a:latin typeface="Arial" panose="020B0604020202020204" pitchFamily="34" charset="0"/>
              </a:endParaRPr>
            </a:p>
          </p:txBody>
        </p:sp>
        <p:sp>
          <p:nvSpPr>
            <p:cNvPr id="24604" name="Rectangle 84"/>
            <p:cNvSpPr>
              <a:spLocks noChangeArrowheads="1"/>
            </p:cNvSpPr>
            <p:nvPr/>
          </p:nvSpPr>
          <p:spPr bwMode="auto">
            <a:xfrm>
              <a:off x="3736" y="2974"/>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j</a:t>
              </a:r>
              <a:endParaRPr kumimoji="0" lang="en-US" altLang="zh-CN" sz="1800" b="1">
                <a:solidFill>
                  <a:srgbClr val="000000"/>
                </a:solidFill>
                <a:latin typeface="Arial" panose="020B0604020202020204" pitchFamily="34" charset="0"/>
              </a:endParaRPr>
            </a:p>
          </p:txBody>
        </p:sp>
        <p:sp>
          <p:nvSpPr>
            <p:cNvPr id="24605" name="Line 85"/>
            <p:cNvSpPr>
              <a:spLocks noChangeShapeType="1"/>
            </p:cNvSpPr>
            <p:nvPr/>
          </p:nvSpPr>
          <p:spPr bwMode="auto">
            <a:xfrm>
              <a:off x="3751" y="3421"/>
              <a:ext cx="13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06" name="Rectangle 86"/>
            <p:cNvSpPr>
              <a:spLocks noChangeArrowheads="1"/>
            </p:cNvSpPr>
            <p:nvPr/>
          </p:nvSpPr>
          <p:spPr bwMode="auto">
            <a:xfrm>
              <a:off x="3773" y="3444"/>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rPr>
                <a:t>2</a:t>
              </a:r>
              <a:endParaRPr kumimoji="0" lang="zh-CN" altLang="en-US" sz="1800" b="1">
                <a:solidFill>
                  <a:srgbClr val="000000"/>
                </a:solidFill>
                <a:latin typeface="Arial" panose="020B0604020202020204" pitchFamily="34" charset="0"/>
              </a:endParaRPr>
            </a:p>
          </p:txBody>
        </p:sp>
        <p:sp>
          <p:nvSpPr>
            <p:cNvPr id="24607" name="Rectangle 87"/>
            <p:cNvSpPr>
              <a:spLocks noChangeArrowheads="1"/>
            </p:cNvSpPr>
            <p:nvPr/>
          </p:nvSpPr>
          <p:spPr bwMode="auto">
            <a:xfrm>
              <a:off x="3748" y="3161"/>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p</a:t>
              </a:r>
              <a:endParaRPr kumimoji="0" lang="en-US" altLang="zh-CN" sz="1800" b="1">
                <a:solidFill>
                  <a:srgbClr val="000000"/>
                </a:solidFill>
                <a:latin typeface="Arial" panose="020B0604020202020204" pitchFamily="34" charset="0"/>
              </a:endParaRPr>
            </a:p>
          </p:txBody>
        </p:sp>
        <p:sp>
          <p:nvSpPr>
            <p:cNvPr id="24608" name="Freeform 88"/>
            <p:cNvSpPr>
              <a:spLocks noEditPoints="1"/>
            </p:cNvSpPr>
            <p:nvPr/>
          </p:nvSpPr>
          <p:spPr bwMode="auto">
            <a:xfrm>
              <a:off x="3365" y="3431"/>
              <a:ext cx="343" cy="9"/>
            </a:xfrm>
            <a:custGeom>
              <a:avLst/>
              <a:gdLst>
                <a:gd name="T0" fmla="*/ 5 w 686"/>
                <a:gd name="T1" fmla="*/ 1 h 17"/>
                <a:gd name="T2" fmla="*/ 3 w 686"/>
                <a:gd name="T3" fmla="*/ 3 h 17"/>
                <a:gd name="T4" fmla="*/ 0 w 686"/>
                <a:gd name="T5" fmla="*/ 1 h 17"/>
                <a:gd name="T6" fmla="*/ 2 w 686"/>
                <a:gd name="T7" fmla="*/ 0 h 17"/>
                <a:gd name="T8" fmla="*/ 11 w 686"/>
                <a:gd name="T9" fmla="*/ 1 h 17"/>
                <a:gd name="T10" fmla="*/ 10 w 686"/>
                <a:gd name="T11" fmla="*/ 3 h 17"/>
                <a:gd name="T12" fmla="*/ 6 w 686"/>
                <a:gd name="T13" fmla="*/ 1 h 17"/>
                <a:gd name="T14" fmla="*/ 8 w 686"/>
                <a:gd name="T15" fmla="*/ 0 h 17"/>
                <a:gd name="T16" fmla="*/ 17 w 686"/>
                <a:gd name="T17" fmla="*/ 1 h 17"/>
                <a:gd name="T18" fmla="*/ 16 w 686"/>
                <a:gd name="T19" fmla="*/ 3 h 17"/>
                <a:gd name="T20" fmla="*/ 13 w 686"/>
                <a:gd name="T21" fmla="*/ 1 h 17"/>
                <a:gd name="T22" fmla="*/ 14 w 686"/>
                <a:gd name="T23" fmla="*/ 0 h 17"/>
                <a:gd name="T24" fmla="*/ 23 w 686"/>
                <a:gd name="T25" fmla="*/ 1 h 17"/>
                <a:gd name="T26" fmla="*/ 22 w 686"/>
                <a:gd name="T27" fmla="*/ 3 h 17"/>
                <a:gd name="T28" fmla="*/ 20 w 686"/>
                <a:gd name="T29" fmla="*/ 1 h 17"/>
                <a:gd name="T30" fmla="*/ 21 w 686"/>
                <a:gd name="T31" fmla="*/ 0 h 17"/>
                <a:gd name="T32" fmla="*/ 30 w 686"/>
                <a:gd name="T33" fmla="*/ 1 h 17"/>
                <a:gd name="T34" fmla="*/ 29 w 686"/>
                <a:gd name="T35" fmla="*/ 3 h 17"/>
                <a:gd name="T36" fmla="*/ 26 w 686"/>
                <a:gd name="T37" fmla="*/ 1 h 17"/>
                <a:gd name="T38" fmla="*/ 27 w 686"/>
                <a:gd name="T39" fmla="*/ 0 h 17"/>
                <a:gd name="T40" fmla="*/ 36 w 686"/>
                <a:gd name="T41" fmla="*/ 1 h 17"/>
                <a:gd name="T42" fmla="*/ 36 w 686"/>
                <a:gd name="T43" fmla="*/ 3 h 17"/>
                <a:gd name="T44" fmla="*/ 32 w 686"/>
                <a:gd name="T45" fmla="*/ 1 h 17"/>
                <a:gd name="T46" fmla="*/ 33 w 686"/>
                <a:gd name="T47" fmla="*/ 0 h 17"/>
                <a:gd name="T48" fmla="*/ 43 w 686"/>
                <a:gd name="T49" fmla="*/ 1 h 17"/>
                <a:gd name="T50" fmla="*/ 42 w 686"/>
                <a:gd name="T51" fmla="*/ 3 h 17"/>
                <a:gd name="T52" fmla="*/ 39 w 686"/>
                <a:gd name="T53" fmla="*/ 1 h 17"/>
                <a:gd name="T54" fmla="*/ 40 w 686"/>
                <a:gd name="T55" fmla="*/ 0 h 17"/>
                <a:gd name="T56" fmla="*/ 49 w 686"/>
                <a:gd name="T57" fmla="*/ 1 h 17"/>
                <a:gd name="T58" fmla="*/ 48 w 686"/>
                <a:gd name="T59" fmla="*/ 3 h 17"/>
                <a:gd name="T60" fmla="*/ 45 w 686"/>
                <a:gd name="T61" fmla="*/ 1 h 17"/>
                <a:gd name="T62" fmla="*/ 46 w 686"/>
                <a:gd name="T63" fmla="*/ 0 h 17"/>
                <a:gd name="T64" fmla="*/ 55 w 686"/>
                <a:gd name="T65" fmla="*/ 1 h 17"/>
                <a:gd name="T66" fmla="*/ 54 w 686"/>
                <a:gd name="T67" fmla="*/ 3 h 17"/>
                <a:gd name="T68" fmla="*/ 51 w 686"/>
                <a:gd name="T69" fmla="*/ 1 h 17"/>
                <a:gd name="T70" fmla="*/ 52 w 686"/>
                <a:gd name="T71" fmla="*/ 0 h 17"/>
                <a:gd name="T72" fmla="*/ 62 w 686"/>
                <a:gd name="T73" fmla="*/ 1 h 17"/>
                <a:gd name="T74" fmla="*/ 61 w 686"/>
                <a:gd name="T75" fmla="*/ 3 h 17"/>
                <a:gd name="T76" fmla="*/ 58 w 686"/>
                <a:gd name="T77" fmla="*/ 1 h 17"/>
                <a:gd name="T78" fmla="*/ 58 w 686"/>
                <a:gd name="T79" fmla="*/ 0 h 17"/>
                <a:gd name="T80" fmla="*/ 68 w 686"/>
                <a:gd name="T81" fmla="*/ 1 h 17"/>
                <a:gd name="T82" fmla="*/ 67 w 686"/>
                <a:gd name="T83" fmla="*/ 3 h 17"/>
                <a:gd name="T84" fmla="*/ 64 w 686"/>
                <a:gd name="T85" fmla="*/ 1 h 17"/>
                <a:gd name="T86" fmla="*/ 65 w 686"/>
                <a:gd name="T87" fmla="*/ 0 h 17"/>
                <a:gd name="T88" fmla="*/ 75 w 686"/>
                <a:gd name="T89" fmla="*/ 1 h 17"/>
                <a:gd name="T90" fmla="*/ 74 w 686"/>
                <a:gd name="T91" fmla="*/ 3 h 17"/>
                <a:gd name="T92" fmla="*/ 71 w 686"/>
                <a:gd name="T93" fmla="*/ 1 h 17"/>
                <a:gd name="T94" fmla="*/ 72 w 686"/>
                <a:gd name="T95" fmla="*/ 0 h 17"/>
                <a:gd name="T96" fmla="*/ 81 w 686"/>
                <a:gd name="T97" fmla="*/ 1 h 17"/>
                <a:gd name="T98" fmla="*/ 80 w 686"/>
                <a:gd name="T99" fmla="*/ 3 h 17"/>
                <a:gd name="T100" fmla="*/ 77 w 686"/>
                <a:gd name="T101" fmla="*/ 1 h 17"/>
                <a:gd name="T102" fmla="*/ 78 w 686"/>
                <a:gd name="T103" fmla="*/ 0 h 17"/>
                <a:gd name="T104" fmla="*/ 86 w 686"/>
                <a:gd name="T105" fmla="*/ 1 h 17"/>
                <a:gd name="T106" fmla="*/ 85 w 686"/>
                <a:gd name="T107" fmla="*/ 3 h 17"/>
                <a:gd name="T108" fmla="*/ 83 w 686"/>
                <a:gd name="T109" fmla="*/ 1 h 17"/>
                <a:gd name="T110" fmla="*/ 84 w 686"/>
                <a:gd name="T111" fmla="*/ 0 h 1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86"/>
                <a:gd name="T169" fmla="*/ 0 h 17"/>
                <a:gd name="T170" fmla="*/ 686 w 686"/>
                <a:gd name="T171" fmla="*/ 17 h 1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86" h="17">
                  <a:moveTo>
                    <a:pt x="9" y="0"/>
                  </a:moveTo>
                  <a:lnTo>
                    <a:pt x="26" y="0"/>
                  </a:lnTo>
                  <a:lnTo>
                    <a:pt x="30" y="0"/>
                  </a:lnTo>
                  <a:lnTo>
                    <a:pt x="32" y="1"/>
                  </a:lnTo>
                  <a:lnTo>
                    <a:pt x="33" y="5"/>
                  </a:lnTo>
                  <a:lnTo>
                    <a:pt x="35" y="8"/>
                  </a:lnTo>
                  <a:lnTo>
                    <a:pt x="33" y="12"/>
                  </a:lnTo>
                  <a:lnTo>
                    <a:pt x="32" y="14"/>
                  </a:lnTo>
                  <a:lnTo>
                    <a:pt x="30" y="15"/>
                  </a:lnTo>
                  <a:lnTo>
                    <a:pt x="26" y="17"/>
                  </a:lnTo>
                  <a:lnTo>
                    <a:pt x="9" y="17"/>
                  </a:lnTo>
                  <a:lnTo>
                    <a:pt x="5" y="15"/>
                  </a:lnTo>
                  <a:lnTo>
                    <a:pt x="3" y="14"/>
                  </a:lnTo>
                  <a:lnTo>
                    <a:pt x="2" y="12"/>
                  </a:lnTo>
                  <a:lnTo>
                    <a:pt x="0" y="8"/>
                  </a:lnTo>
                  <a:lnTo>
                    <a:pt x="2" y="5"/>
                  </a:lnTo>
                  <a:lnTo>
                    <a:pt x="3" y="1"/>
                  </a:lnTo>
                  <a:lnTo>
                    <a:pt x="5" y="0"/>
                  </a:lnTo>
                  <a:lnTo>
                    <a:pt x="9" y="0"/>
                  </a:lnTo>
                  <a:close/>
                  <a:moveTo>
                    <a:pt x="60" y="0"/>
                  </a:moveTo>
                  <a:lnTo>
                    <a:pt x="78" y="0"/>
                  </a:lnTo>
                  <a:lnTo>
                    <a:pt x="79" y="0"/>
                  </a:lnTo>
                  <a:lnTo>
                    <a:pt x="83" y="1"/>
                  </a:lnTo>
                  <a:lnTo>
                    <a:pt x="85" y="5"/>
                  </a:lnTo>
                  <a:lnTo>
                    <a:pt x="85" y="8"/>
                  </a:lnTo>
                  <a:lnTo>
                    <a:pt x="85" y="12"/>
                  </a:lnTo>
                  <a:lnTo>
                    <a:pt x="83" y="14"/>
                  </a:lnTo>
                  <a:lnTo>
                    <a:pt x="79" y="15"/>
                  </a:lnTo>
                  <a:lnTo>
                    <a:pt x="78" y="17"/>
                  </a:lnTo>
                  <a:lnTo>
                    <a:pt x="60" y="17"/>
                  </a:lnTo>
                  <a:lnTo>
                    <a:pt x="56" y="15"/>
                  </a:lnTo>
                  <a:lnTo>
                    <a:pt x="55" y="14"/>
                  </a:lnTo>
                  <a:lnTo>
                    <a:pt x="51" y="12"/>
                  </a:lnTo>
                  <a:lnTo>
                    <a:pt x="51" y="8"/>
                  </a:lnTo>
                  <a:lnTo>
                    <a:pt x="51" y="5"/>
                  </a:lnTo>
                  <a:lnTo>
                    <a:pt x="55" y="1"/>
                  </a:lnTo>
                  <a:lnTo>
                    <a:pt x="56" y="0"/>
                  </a:lnTo>
                  <a:lnTo>
                    <a:pt x="60" y="0"/>
                  </a:lnTo>
                  <a:close/>
                  <a:moveTo>
                    <a:pt x="111" y="0"/>
                  </a:moveTo>
                  <a:lnTo>
                    <a:pt x="127" y="0"/>
                  </a:lnTo>
                  <a:lnTo>
                    <a:pt x="131" y="0"/>
                  </a:lnTo>
                  <a:lnTo>
                    <a:pt x="134" y="1"/>
                  </a:lnTo>
                  <a:lnTo>
                    <a:pt x="136" y="5"/>
                  </a:lnTo>
                  <a:lnTo>
                    <a:pt x="136" y="8"/>
                  </a:lnTo>
                  <a:lnTo>
                    <a:pt x="136" y="12"/>
                  </a:lnTo>
                  <a:lnTo>
                    <a:pt x="134" y="14"/>
                  </a:lnTo>
                  <a:lnTo>
                    <a:pt x="131" y="15"/>
                  </a:lnTo>
                  <a:lnTo>
                    <a:pt x="127" y="17"/>
                  </a:lnTo>
                  <a:lnTo>
                    <a:pt x="111" y="17"/>
                  </a:lnTo>
                  <a:lnTo>
                    <a:pt x="108" y="15"/>
                  </a:lnTo>
                  <a:lnTo>
                    <a:pt x="104" y="14"/>
                  </a:lnTo>
                  <a:lnTo>
                    <a:pt x="102" y="12"/>
                  </a:lnTo>
                  <a:lnTo>
                    <a:pt x="102" y="8"/>
                  </a:lnTo>
                  <a:lnTo>
                    <a:pt x="102" y="5"/>
                  </a:lnTo>
                  <a:lnTo>
                    <a:pt x="104" y="1"/>
                  </a:lnTo>
                  <a:lnTo>
                    <a:pt x="108" y="0"/>
                  </a:lnTo>
                  <a:lnTo>
                    <a:pt x="111" y="0"/>
                  </a:lnTo>
                  <a:close/>
                  <a:moveTo>
                    <a:pt x="163" y="0"/>
                  </a:moveTo>
                  <a:lnTo>
                    <a:pt x="179" y="0"/>
                  </a:lnTo>
                  <a:lnTo>
                    <a:pt x="182" y="0"/>
                  </a:lnTo>
                  <a:lnTo>
                    <a:pt x="186" y="1"/>
                  </a:lnTo>
                  <a:lnTo>
                    <a:pt x="187" y="5"/>
                  </a:lnTo>
                  <a:lnTo>
                    <a:pt x="187" y="8"/>
                  </a:lnTo>
                  <a:lnTo>
                    <a:pt x="187" y="12"/>
                  </a:lnTo>
                  <a:lnTo>
                    <a:pt x="186" y="14"/>
                  </a:lnTo>
                  <a:lnTo>
                    <a:pt x="182" y="15"/>
                  </a:lnTo>
                  <a:lnTo>
                    <a:pt x="179" y="17"/>
                  </a:lnTo>
                  <a:lnTo>
                    <a:pt x="163" y="17"/>
                  </a:lnTo>
                  <a:lnTo>
                    <a:pt x="159" y="15"/>
                  </a:lnTo>
                  <a:lnTo>
                    <a:pt x="156" y="14"/>
                  </a:lnTo>
                  <a:lnTo>
                    <a:pt x="154" y="12"/>
                  </a:lnTo>
                  <a:lnTo>
                    <a:pt x="154" y="8"/>
                  </a:lnTo>
                  <a:lnTo>
                    <a:pt x="154" y="5"/>
                  </a:lnTo>
                  <a:lnTo>
                    <a:pt x="156" y="1"/>
                  </a:lnTo>
                  <a:lnTo>
                    <a:pt x="159" y="0"/>
                  </a:lnTo>
                  <a:lnTo>
                    <a:pt x="163" y="0"/>
                  </a:lnTo>
                  <a:close/>
                  <a:moveTo>
                    <a:pt x="212" y="0"/>
                  </a:moveTo>
                  <a:lnTo>
                    <a:pt x="230" y="0"/>
                  </a:lnTo>
                  <a:lnTo>
                    <a:pt x="233" y="0"/>
                  </a:lnTo>
                  <a:lnTo>
                    <a:pt x="235" y="1"/>
                  </a:lnTo>
                  <a:lnTo>
                    <a:pt x="237" y="5"/>
                  </a:lnTo>
                  <a:lnTo>
                    <a:pt x="239" y="8"/>
                  </a:lnTo>
                  <a:lnTo>
                    <a:pt x="237" y="12"/>
                  </a:lnTo>
                  <a:lnTo>
                    <a:pt x="235" y="14"/>
                  </a:lnTo>
                  <a:lnTo>
                    <a:pt x="233" y="15"/>
                  </a:lnTo>
                  <a:lnTo>
                    <a:pt x="230" y="17"/>
                  </a:lnTo>
                  <a:lnTo>
                    <a:pt x="212" y="17"/>
                  </a:lnTo>
                  <a:lnTo>
                    <a:pt x="209" y="15"/>
                  </a:lnTo>
                  <a:lnTo>
                    <a:pt x="207" y="14"/>
                  </a:lnTo>
                  <a:lnTo>
                    <a:pt x="205" y="12"/>
                  </a:lnTo>
                  <a:lnTo>
                    <a:pt x="205" y="8"/>
                  </a:lnTo>
                  <a:lnTo>
                    <a:pt x="205" y="5"/>
                  </a:lnTo>
                  <a:lnTo>
                    <a:pt x="207" y="1"/>
                  </a:lnTo>
                  <a:lnTo>
                    <a:pt x="209" y="0"/>
                  </a:lnTo>
                  <a:lnTo>
                    <a:pt x="212" y="0"/>
                  </a:lnTo>
                  <a:close/>
                  <a:moveTo>
                    <a:pt x="263" y="0"/>
                  </a:moveTo>
                  <a:lnTo>
                    <a:pt x="281" y="0"/>
                  </a:lnTo>
                  <a:lnTo>
                    <a:pt x="285" y="0"/>
                  </a:lnTo>
                  <a:lnTo>
                    <a:pt x="286" y="1"/>
                  </a:lnTo>
                  <a:lnTo>
                    <a:pt x="288" y="5"/>
                  </a:lnTo>
                  <a:lnTo>
                    <a:pt x="290" y="8"/>
                  </a:lnTo>
                  <a:lnTo>
                    <a:pt x="288" y="12"/>
                  </a:lnTo>
                  <a:lnTo>
                    <a:pt x="286" y="14"/>
                  </a:lnTo>
                  <a:lnTo>
                    <a:pt x="285" y="15"/>
                  </a:lnTo>
                  <a:lnTo>
                    <a:pt x="281" y="17"/>
                  </a:lnTo>
                  <a:lnTo>
                    <a:pt x="263" y="17"/>
                  </a:lnTo>
                  <a:lnTo>
                    <a:pt x="260" y="15"/>
                  </a:lnTo>
                  <a:lnTo>
                    <a:pt x="258" y="14"/>
                  </a:lnTo>
                  <a:lnTo>
                    <a:pt x="256" y="12"/>
                  </a:lnTo>
                  <a:lnTo>
                    <a:pt x="255" y="8"/>
                  </a:lnTo>
                  <a:lnTo>
                    <a:pt x="256" y="5"/>
                  </a:lnTo>
                  <a:lnTo>
                    <a:pt x="258" y="1"/>
                  </a:lnTo>
                  <a:lnTo>
                    <a:pt x="260" y="0"/>
                  </a:lnTo>
                  <a:lnTo>
                    <a:pt x="263" y="0"/>
                  </a:lnTo>
                  <a:close/>
                  <a:moveTo>
                    <a:pt x="315" y="0"/>
                  </a:moveTo>
                  <a:lnTo>
                    <a:pt x="332" y="0"/>
                  </a:lnTo>
                  <a:lnTo>
                    <a:pt x="334" y="0"/>
                  </a:lnTo>
                  <a:lnTo>
                    <a:pt x="338" y="1"/>
                  </a:lnTo>
                  <a:lnTo>
                    <a:pt x="339" y="5"/>
                  </a:lnTo>
                  <a:lnTo>
                    <a:pt x="339" y="8"/>
                  </a:lnTo>
                  <a:lnTo>
                    <a:pt x="339" y="12"/>
                  </a:lnTo>
                  <a:lnTo>
                    <a:pt x="338" y="14"/>
                  </a:lnTo>
                  <a:lnTo>
                    <a:pt x="334" y="15"/>
                  </a:lnTo>
                  <a:lnTo>
                    <a:pt x="332" y="17"/>
                  </a:lnTo>
                  <a:lnTo>
                    <a:pt x="315" y="17"/>
                  </a:lnTo>
                  <a:lnTo>
                    <a:pt x="311" y="15"/>
                  </a:lnTo>
                  <a:lnTo>
                    <a:pt x="309" y="14"/>
                  </a:lnTo>
                  <a:lnTo>
                    <a:pt x="306" y="12"/>
                  </a:lnTo>
                  <a:lnTo>
                    <a:pt x="306" y="8"/>
                  </a:lnTo>
                  <a:lnTo>
                    <a:pt x="306" y="5"/>
                  </a:lnTo>
                  <a:lnTo>
                    <a:pt x="309" y="1"/>
                  </a:lnTo>
                  <a:lnTo>
                    <a:pt x="311" y="0"/>
                  </a:lnTo>
                  <a:lnTo>
                    <a:pt x="315" y="0"/>
                  </a:lnTo>
                  <a:close/>
                  <a:moveTo>
                    <a:pt x="366" y="0"/>
                  </a:moveTo>
                  <a:lnTo>
                    <a:pt x="382" y="0"/>
                  </a:lnTo>
                  <a:lnTo>
                    <a:pt x="385" y="0"/>
                  </a:lnTo>
                  <a:lnTo>
                    <a:pt x="389" y="1"/>
                  </a:lnTo>
                  <a:lnTo>
                    <a:pt x="391" y="5"/>
                  </a:lnTo>
                  <a:lnTo>
                    <a:pt x="391" y="8"/>
                  </a:lnTo>
                  <a:lnTo>
                    <a:pt x="391" y="12"/>
                  </a:lnTo>
                  <a:lnTo>
                    <a:pt x="389" y="14"/>
                  </a:lnTo>
                  <a:lnTo>
                    <a:pt x="385" y="15"/>
                  </a:lnTo>
                  <a:lnTo>
                    <a:pt x="382" y="17"/>
                  </a:lnTo>
                  <a:lnTo>
                    <a:pt x="366" y="17"/>
                  </a:lnTo>
                  <a:lnTo>
                    <a:pt x="362" y="15"/>
                  </a:lnTo>
                  <a:lnTo>
                    <a:pt x="359" y="14"/>
                  </a:lnTo>
                  <a:lnTo>
                    <a:pt x="357" y="12"/>
                  </a:lnTo>
                  <a:lnTo>
                    <a:pt x="357" y="8"/>
                  </a:lnTo>
                  <a:lnTo>
                    <a:pt x="357" y="5"/>
                  </a:lnTo>
                  <a:lnTo>
                    <a:pt x="359" y="1"/>
                  </a:lnTo>
                  <a:lnTo>
                    <a:pt x="362" y="0"/>
                  </a:lnTo>
                  <a:lnTo>
                    <a:pt x="366" y="0"/>
                  </a:lnTo>
                  <a:close/>
                  <a:moveTo>
                    <a:pt x="417" y="0"/>
                  </a:moveTo>
                  <a:lnTo>
                    <a:pt x="433" y="0"/>
                  </a:lnTo>
                  <a:lnTo>
                    <a:pt x="437" y="0"/>
                  </a:lnTo>
                  <a:lnTo>
                    <a:pt x="440" y="1"/>
                  </a:lnTo>
                  <a:lnTo>
                    <a:pt x="442" y="5"/>
                  </a:lnTo>
                  <a:lnTo>
                    <a:pt x="442" y="8"/>
                  </a:lnTo>
                  <a:lnTo>
                    <a:pt x="442" y="12"/>
                  </a:lnTo>
                  <a:lnTo>
                    <a:pt x="440" y="14"/>
                  </a:lnTo>
                  <a:lnTo>
                    <a:pt x="437" y="15"/>
                  </a:lnTo>
                  <a:lnTo>
                    <a:pt x="433" y="17"/>
                  </a:lnTo>
                  <a:lnTo>
                    <a:pt x="417" y="17"/>
                  </a:lnTo>
                  <a:lnTo>
                    <a:pt x="414" y="15"/>
                  </a:lnTo>
                  <a:lnTo>
                    <a:pt x="410" y="14"/>
                  </a:lnTo>
                  <a:lnTo>
                    <a:pt x="408" y="12"/>
                  </a:lnTo>
                  <a:lnTo>
                    <a:pt x="408" y="8"/>
                  </a:lnTo>
                  <a:lnTo>
                    <a:pt x="408" y="5"/>
                  </a:lnTo>
                  <a:lnTo>
                    <a:pt x="410" y="1"/>
                  </a:lnTo>
                  <a:lnTo>
                    <a:pt x="414" y="0"/>
                  </a:lnTo>
                  <a:lnTo>
                    <a:pt x="417" y="0"/>
                  </a:lnTo>
                  <a:close/>
                  <a:moveTo>
                    <a:pt x="467" y="0"/>
                  </a:moveTo>
                  <a:lnTo>
                    <a:pt x="485" y="0"/>
                  </a:lnTo>
                  <a:lnTo>
                    <a:pt x="488" y="0"/>
                  </a:lnTo>
                  <a:lnTo>
                    <a:pt x="490" y="1"/>
                  </a:lnTo>
                  <a:lnTo>
                    <a:pt x="492" y="5"/>
                  </a:lnTo>
                  <a:lnTo>
                    <a:pt x="493" y="8"/>
                  </a:lnTo>
                  <a:lnTo>
                    <a:pt x="492" y="12"/>
                  </a:lnTo>
                  <a:lnTo>
                    <a:pt x="490" y="14"/>
                  </a:lnTo>
                  <a:lnTo>
                    <a:pt x="488" y="15"/>
                  </a:lnTo>
                  <a:lnTo>
                    <a:pt x="485" y="17"/>
                  </a:lnTo>
                  <a:lnTo>
                    <a:pt x="467" y="17"/>
                  </a:lnTo>
                  <a:lnTo>
                    <a:pt x="463" y="15"/>
                  </a:lnTo>
                  <a:lnTo>
                    <a:pt x="462" y="14"/>
                  </a:lnTo>
                  <a:lnTo>
                    <a:pt x="460" y="12"/>
                  </a:lnTo>
                  <a:lnTo>
                    <a:pt x="460" y="8"/>
                  </a:lnTo>
                  <a:lnTo>
                    <a:pt x="460" y="5"/>
                  </a:lnTo>
                  <a:lnTo>
                    <a:pt x="462" y="1"/>
                  </a:lnTo>
                  <a:lnTo>
                    <a:pt x="463" y="0"/>
                  </a:lnTo>
                  <a:lnTo>
                    <a:pt x="467" y="0"/>
                  </a:lnTo>
                  <a:close/>
                  <a:moveTo>
                    <a:pt x="518" y="0"/>
                  </a:moveTo>
                  <a:lnTo>
                    <a:pt x="536" y="0"/>
                  </a:lnTo>
                  <a:lnTo>
                    <a:pt x="539" y="0"/>
                  </a:lnTo>
                  <a:lnTo>
                    <a:pt x="541" y="1"/>
                  </a:lnTo>
                  <a:lnTo>
                    <a:pt x="543" y="5"/>
                  </a:lnTo>
                  <a:lnTo>
                    <a:pt x="545" y="8"/>
                  </a:lnTo>
                  <a:lnTo>
                    <a:pt x="543" y="12"/>
                  </a:lnTo>
                  <a:lnTo>
                    <a:pt x="541" y="14"/>
                  </a:lnTo>
                  <a:lnTo>
                    <a:pt x="539" y="15"/>
                  </a:lnTo>
                  <a:lnTo>
                    <a:pt x="536" y="17"/>
                  </a:lnTo>
                  <a:lnTo>
                    <a:pt x="518" y="17"/>
                  </a:lnTo>
                  <a:lnTo>
                    <a:pt x="515" y="15"/>
                  </a:lnTo>
                  <a:lnTo>
                    <a:pt x="513" y="14"/>
                  </a:lnTo>
                  <a:lnTo>
                    <a:pt x="511" y="12"/>
                  </a:lnTo>
                  <a:lnTo>
                    <a:pt x="509" y="8"/>
                  </a:lnTo>
                  <a:lnTo>
                    <a:pt x="511" y="5"/>
                  </a:lnTo>
                  <a:lnTo>
                    <a:pt x="513" y="1"/>
                  </a:lnTo>
                  <a:lnTo>
                    <a:pt x="515" y="0"/>
                  </a:lnTo>
                  <a:lnTo>
                    <a:pt x="518" y="0"/>
                  </a:lnTo>
                  <a:close/>
                  <a:moveTo>
                    <a:pt x="569" y="0"/>
                  </a:moveTo>
                  <a:lnTo>
                    <a:pt x="587" y="0"/>
                  </a:lnTo>
                  <a:lnTo>
                    <a:pt x="589" y="0"/>
                  </a:lnTo>
                  <a:lnTo>
                    <a:pt x="592" y="1"/>
                  </a:lnTo>
                  <a:lnTo>
                    <a:pt x="594" y="5"/>
                  </a:lnTo>
                  <a:lnTo>
                    <a:pt x="594" y="8"/>
                  </a:lnTo>
                  <a:lnTo>
                    <a:pt x="594" y="12"/>
                  </a:lnTo>
                  <a:lnTo>
                    <a:pt x="592" y="14"/>
                  </a:lnTo>
                  <a:lnTo>
                    <a:pt x="589" y="15"/>
                  </a:lnTo>
                  <a:lnTo>
                    <a:pt x="587" y="17"/>
                  </a:lnTo>
                  <a:lnTo>
                    <a:pt x="569" y="17"/>
                  </a:lnTo>
                  <a:lnTo>
                    <a:pt x="566" y="15"/>
                  </a:lnTo>
                  <a:lnTo>
                    <a:pt x="564" y="14"/>
                  </a:lnTo>
                  <a:lnTo>
                    <a:pt x="561" y="12"/>
                  </a:lnTo>
                  <a:lnTo>
                    <a:pt x="561" y="8"/>
                  </a:lnTo>
                  <a:lnTo>
                    <a:pt x="561" y="5"/>
                  </a:lnTo>
                  <a:lnTo>
                    <a:pt x="564" y="1"/>
                  </a:lnTo>
                  <a:lnTo>
                    <a:pt x="566" y="0"/>
                  </a:lnTo>
                  <a:lnTo>
                    <a:pt x="569" y="0"/>
                  </a:lnTo>
                  <a:close/>
                  <a:moveTo>
                    <a:pt x="621" y="0"/>
                  </a:moveTo>
                  <a:lnTo>
                    <a:pt x="637" y="0"/>
                  </a:lnTo>
                  <a:lnTo>
                    <a:pt x="640" y="0"/>
                  </a:lnTo>
                  <a:lnTo>
                    <a:pt x="644" y="1"/>
                  </a:lnTo>
                  <a:lnTo>
                    <a:pt x="645" y="5"/>
                  </a:lnTo>
                  <a:lnTo>
                    <a:pt x="645" y="8"/>
                  </a:lnTo>
                  <a:lnTo>
                    <a:pt x="645" y="12"/>
                  </a:lnTo>
                  <a:lnTo>
                    <a:pt x="644" y="14"/>
                  </a:lnTo>
                  <a:lnTo>
                    <a:pt x="640" y="15"/>
                  </a:lnTo>
                  <a:lnTo>
                    <a:pt x="637" y="17"/>
                  </a:lnTo>
                  <a:lnTo>
                    <a:pt x="621" y="17"/>
                  </a:lnTo>
                  <a:lnTo>
                    <a:pt x="617" y="15"/>
                  </a:lnTo>
                  <a:lnTo>
                    <a:pt x="614" y="14"/>
                  </a:lnTo>
                  <a:lnTo>
                    <a:pt x="612" y="12"/>
                  </a:lnTo>
                  <a:lnTo>
                    <a:pt x="612" y="8"/>
                  </a:lnTo>
                  <a:lnTo>
                    <a:pt x="612" y="5"/>
                  </a:lnTo>
                  <a:lnTo>
                    <a:pt x="614" y="1"/>
                  </a:lnTo>
                  <a:lnTo>
                    <a:pt x="617" y="0"/>
                  </a:lnTo>
                  <a:lnTo>
                    <a:pt x="621" y="0"/>
                  </a:lnTo>
                  <a:close/>
                  <a:moveTo>
                    <a:pt x="672" y="0"/>
                  </a:moveTo>
                  <a:lnTo>
                    <a:pt x="677" y="0"/>
                  </a:lnTo>
                  <a:lnTo>
                    <a:pt x="681" y="0"/>
                  </a:lnTo>
                  <a:lnTo>
                    <a:pt x="683" y="1"/>
                  </a:lnTo>
                  <a:lnTo>
                    <a:pt x="684" y="5"/>
                  </a:lnTo>
                  <a:lnTo>
                    <a:pt x="686" y="8"/>
                  </a:lnTo>
                  <a:lnTo>
                    <a:pt x="684" y="12"/>
                  </a:lnTo>
                  <a:lnTo>
                    <a:pt x="683" y="14"/>
                  </a:lnTo>
                  <a:lnTo>
                    <a:pt x="681" y="15"/>
                  </a:lnTo>
                  <a:lnTo>
                    <a:pt x="677" y="17"/>
                  </a:lnTo>
                  <a:lnTo>
                    <a:pt x="672" y="17"/>
                  </a:lnTo>
                  <a:lnTo>
                    <a:pt x="668" y="15"/>
                  </a:lnTo>
                  <a:lnTo>
                    <a:pt x="665" y="14"/>
                  </a:lnTo>
                  <a:lnTo>
                    <a:pt x="663" y="12"/>
                  </a:lnTo>
                  <a:lnTo>
                    <a:pt x="663" y="8"/>
                  </a:lnTo>
                  <a:lnTo>
                    <a:pt x="663" y="5"/>
                  </a:lnTo>
                  <a:lnTo>
                    <a:pt x="665" y="1"/>
                  </a:lnTo>
                  <a:lnTo>
                    <a:pt x="668" y="0"/>
                  </a:lnTo>
                  <a:lnTo>
                    <a:pt x="672" y="0"/>
                  </a:lnTo>
                  <a:close/>
                </a:path>
              </a:pathLst>
            </a:custGeom>
            <a:solidFill>
              <a:srgbClr val="000000"/>
            </a:solidFill>
            <a:ln w="1588">
              <a:solidFill>
                <a:srgbClr val="000000"/>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09" name="Freeform 89"/>
            <p:cNvSpPr>
              <a:spLocks noEditPoints="1"/>
            </p:cNvSpPr>
            <p:nvPr/>
          </p:nvSpPr>
          <p:spPr bwMode="auto">
            <a:xfrm>
              <a:off x="3699" y="4098"/>
              <a:ext cx="343" cy="8"/>
            </a:xfrm>
            <a:custGeom>
              <a:avLst/>
              <a:gdLst>
                <a:gd name="T0" fmla="*/ 4 w 687"/>
                <a:gd name="T1" fmla="*/ 1 h 16"/>
                <a:gd name="T2" fmla="*/ 3 w 687"/>
                <a:gd name="T3" fmla="*/ 2 h 16"/>
                <a:gd name="T4" fmla="*/ 0 w 687"/>
                <a:gd name="T5" fmla="*/ 1 h 16"/>
                <a:gd name="T6" fmla="*/ 1 w 687"/>
                <a:gd name="T7" fmla="*/ 0 h 16"/>
                <a:gd name="T8" fmla="*/ 10 w 687"/>
                <a:gd name="T9" fmla="*/ 1 h 16"/>
                <a:gd name="T10" fmla="*/ 9 w 687"/>
                <a:gd name="T11" fmla="*/ 2 h 16"/>
                <a:gd name="T12" fmla="*/ 6 w 687"/>
                <a:gd name="T13" fmla="*/ 1 h 16"/>
                <a:gd name="T14" fmla="*/ 7 w 687"/>
                <a:gd name="T15" fmla="*/ 0 h 16"/>
                <a:gd name="T16" fmla="*/ 17 w 687"/>
                <a:gd name="T17" fmla="*/ 1 h 16"/>
                <a:gd name="T18" fmla="*/ 16 w 687"/>
                <a:gd name="T19" fmla="*/ 2 h 16"/>
                <a:gd name="T20" fmla="*/ 12 w 687"/>
                <a:gd name="T21" fmla="*/ 1 h 16"/>
                <a:gd name="T22" fmla="*/ 14 w 687"/>
                <a:gd name="T23" fmla="*/ 0 h 16"/>
                <a:gd name="T24" fmla="*/ 23 w 687"/>
                <a:gd name="T25" fmla="*/ 1 h 16"/>
                <a:gd name="T26" fmla="*/ 22 w 687"/>
                <a:gd name="T27" fmla="*/ 2 h 16"/>
                <a:gd name="T28" fmla="*/ 19 w 687"/>
                <a:gd name="T29" fmla="*/ 1 h 16"/>
                <a:gd name="T30" fmla="*/ 20 w 687"/>
                <a:gd name="T31" fmla="*/ 0 h 16"/>
                <a:gd name="T32" fmla="*/ 29 w 687"/>
                <a:gd name="T33" fmla="*/ 1 h 16"/>
                <a:gd name="T34" fmla="*/ 28 w 687"/>
                <a:gd name="T35" fmla="*/ 2 h 16"/>
                <a:gd name="T36" fmla="*/ 25 w 687"/>
                <a:gd name="T37" fmla="*/ 1 h 16"/>
                <a:gd name="T38" fmla="*/ 26 w 687"/>
                <a:gd name="T39" fmla="*/ 0 h 16"/>
                <a:gd name="T40" fmla="*/ 36 w 687"/>
                <a:gd name="T41" fmla="*/ 1 h 16"/>
                <a:gd name="T42" fmla="*/ 35 w 687"/>
                <a:gd name="T43" fmla="*/ 2 h 16"/>
                <a:gd name="T44" fmla="*/ 31 w 687"/>
                <a:gd name="T45" fmla="*/ 1 h 16"/>
                <a:gd name="T46" fmla="*/ 33 w 687"/>
                <a:gd name="T47" fmla="*/ 0 h 16"/>
                <a:gd name="T48" fmla="*/ 42 w 687"/>
                <a:gd name="T49" fmla="*/ 1 h 16"/>
                <a:gd name="T50" fmla="*/ 41 w 687"/>
                <a:gd name="T51" fmla="*/ 2 h 16"/>
                <a:gd name="T52" fmla="*/ 38 w 687"/>
                <a:gd name="T53" fmla="*/ 1 h 16"/>
                <a:gd name="T54" fmla="*/ 39 w 687"/>
                <a:gd name="T55" fmla="*/ 0 h 16"/>
                <a:gd name="T56" fmla="*/ 48 w 687"/>
                <a:gd name="T57" fmla="*/ 1 h 16"/>
                <a:gd name="T58" fmla="*/ 47 w 687"/>
                <a:gd name="T59" fmla="*/ 2 h 16"/>
                <a:gd name="T60" fmla="*/ 44 w 687"/>
                <a:gd name="T61" fmla="*/ 1 h 16"/>
                <a:gd name="T62" fmla="*/ 45 w 687"/>
                <a:gd name="T63" fmla="*/ 0 h 16"/>
                <a:gd name="T64" fmla="*/ 55 w 687"/>
                <a:gd name="T65" fmla="*/ 1 h 16"/>
                <a:gd name="T66" fmla="*/ 54 w 687"/>
                <a:gd name="T67" fmla="*/ 2 h 16"/>
                <a:gd name="T68" fmla="*/ 51 w 687"/>
                <a:gd name="T69" fmla="*/ 1 h 16"/>
                <a:gd name="T70" fmla="*/ 52 w 687"/>
                <a:gd name="T71" fmla="*/ 0 h 16"/>
                <a:gd name="T72" fmla="*/ 61 w 687"/>
                <a:gd name="T73" fmla="*/ 1 h 16"/>
                <a:gd name="T74" fmla="*/ 60 w 687"/>
                <a:gd name="T75" fmla="*/ 2 h 16"/>
                <a:gd name="T76" fmla="*/ 57 w 687"/>
                <a:gd name="T77" fmla="*/ 1 h 16"/>
                <a:gd name="T78" fmla="*/ 58 w 687"/>
                <a:gd name="T79" fmla="*/ 0 h 16"/>
                <a:gd name="T80" fmla="*/ 68 w 687"/>
                <a:gd name="T81" fmla="*/ 1 h 16"/>
                <a:gd name="T82" fmla="*/ 67 w 687"/>
                <a:gd name="T83" fmla="*/ 2 h 16"/>
                <a:gd name="T84" fmla="*/ 63 w 687"/>
                <a:gd name="T85" fmla="*/ 1 h 16"/>
                <a:gd name="T86" fmla="*/ 64 w 687"/>
                <a:gd name="T87" fmla="*/ 0 h 16"/>
                <a:gd name="T88" fmla="*/ 74 w 687"/>
                <a:gd name="T89" fmla="*/ 1 h 16"/>
                <a:gd name="T90" fmla="*/ 73 w 687"/>
                <a:gd name="T91" fmla="*/ 2 h 16"/>
                <a:gd name="T92" fmla="*/ 70 w 687"/>
                <a:gd name="T93" fmla="*/ 1 h 16"/>
                <a:gd name="T94" fmla="*/ 71 w 687"/>
                <a:gd name="T95" fmla="*/ 0 h 16"/>
                <a:gd name="T96" fmla="*/ 80 w 687"/>
                <a:gd name="T97" fmla="*/ 1 h 16"/>
                <a:gd name="T98" fmla="*/ 79 w 687"/>
                <a:gd name="T99" fmla="*/ 2 h 16"/>
                <a:gd name="T100" fmla="*/ 76 w 687"/>
                <a:gd name="T101" fmla="*/ 1 h 16"/>
                <a:gd name="T102" fmla="*/ 77 w 687"/>
                <a:gd name="T103" fmla="*/ 0 h 16"/>
                <a:gd name="T104" fmla="*/ 85 w 687"/>
                <a:gd name="T105" fmla="*/ 1 h 16"/>
                <a:gd name="T106" fmla="*/ 84 w 687"/>
                <a:gd name="T107" fmla="*/ 2 h 16"/>
                <a:gd name="T108" fmla="*/ 83 w 687"/>
                <a:gd name="T109" fmla="*/ 1 h 16"/>
                <a:gd name="T110" fmla="*/ 83 w 687"/>
                <a:gd name="T111" fmla="*/ 0 h 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87"/>
                <a:gd name="T169" fmla="*/ 0 h 16"/>
                <a:gd name="T170" fmla="*/ 687 w 687"/>
                <a:gd name="T171" fmla="*/ 16 h 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87" h="16">
                  <a:moveTo>
                    <a:pt x="9" y="0"/>
                  </a:moveTo>
                  <a:lnTo>
                    <a:pt x="27" y="0"/>
                  </a:lnTo>
                  <a:lnTo>
                    <a:pt x="31" y="0"/>
                  </a:lnTo>
                  <a:lnTo>
                    <a:pt x="32" y="2"/>
                  </a:lnTo>
                  <a:lnTo>
                    <a:pt x="34" y="6"/>
                  </a:lnTo>
                  <a:lnTo>
                    <a:pt x="34" y="9"/>
                  </a:lnTo>
                  <a:lnTo>
                    <a:pt x="34" y="13"/>
                  </a:lnTo>
                  <a:lnTo>
                    <a:pt x="32" y="14"/>
                  </a:lnTo>
                  <a:lnTo>
                    <a:pt x="31" y="16"/>
                  </a:lnTo>
                  <a:lnTo>
                    <a:pt x="27" y="16"/>
                  </a:lnTo>
                  <a:lnTo>
                    <a:pt x="9" y="16"/>
                  </a:lnTo>
                  <a:lnTo>
                    <a:pt x="6" y="16"/>
                  </a:lnTo>
                  <a:lnTo>
                    <a:pt x="4" y="14"/>
                  </a:lnTo>
                  <a:lnTo>
                    <a:pt x="2" y="13"/>
                  </a:lnTo>
                  <a:lnTo>
                    <a:pt x="0" y="9"/>
                  </a:lnTo>
                  <a:lnTo>
                    <a:pt x="2" y="6"/>
                  </a:lnTo>
                  <a:lnTo>
                    <a:pt x="4" y="2"/>
                  </a:lnTo>
                  <a:lnTo>
                    <a:pt x="6" y="0"/>
                  </a:lnTo>
                  <a:lnTo>
                    <a:pt x="9" y="0"/>
                  </a:lnTo>
                  <a:close/>
                  <a:moveTo>
                    <a:pt x="61" y="0"/>
                  </a:moveTo>
                  <a:lnTo>
                    <a:pt x="77" y="0"/>
                  </a:lnTo>
                  <a:lnTo>
                    <a:pt x="80" y="0"/>
                  </a:lnTo>
                  <a:lnTo>
                    <a:pt x="84" y="2"/>
                  </a:lnTo>
                  <a:lnTo>
                    <a:pt x="85" y="6"/>
                  </a:lnTo>
                  <a:lnTo>
                    <a:pt x="85" y="9"/>
                  </a:lnTo>
                  <a:lnTo>
                    <a:pt x="85" y="13"/>
                  </a:lnTo>
                  <a:lnTo>
                    <a:pt x="84" y="14"/>
                  </a:lnTo>
                  <a:lnTo>
                    <a:pt x="80" y="16"/>
                  </a:lnTo>
                  <a:lnTo>
                    <a:pt x="77" y="16"/>
                  </a:lnTo>
                  <a:lnTo>
                    <a:pt x="61" y="16"/>
                  </a:lnTo>
                  <a:lnTo>
                    <a:pt x="57" y="16"/>
                  </a:lnTo>
                  <a:lnTo>
                    <a:pt x="54" y="14"/>
                  </a:lnTo>
                  <a:lnTo>
                    <a:pt x="52" y="13"/>
                  </a:lnTo>
                  <a:lnTo>
                    <a:pt x="52" y="9"/>
                  </a:lnTo>
                  <a:lnTo>
                    <a:pt x="52" y="6"/>
                  </a:lnTo>
                  <a:lnTo>
                    <a:pt x="54" y="2"/>
                  </a:lnTo>
                  <a:lnTo>
                    <a:pt x="57" y="0"/>
                  </a:lnTo>
                  <a:lnTo>
                    <a:pt x="61" y="0"/>
                  </a:lnTo>
                  <a:close/>
                  <a:moveTo>
                    <a:pt x="112" y="0"/>
                  </a:moveTo>
                  <a:lnTo>
                    <a:pt x="128" y="0"/>
                  </a:lnTo>
                  <a:lnTo>
                    <a:pt x="131" y="0"/>
                  </a:lnTo>
                  <a:lnTo>
                    <a:pt x="135" y="2"/>
                  </a:lnTo>
                  <a:lnTo>
                    <a:pt x="137" y="6"/>
                  </a:lnTo>
                  <a:lnTo>
                    <a:pt x="137" y="9"/>
                  </a:lnTo>
                  <a:lnTo>
                    <a:pt x="137" y="13"/>
                  </a:lnTo>
                  <a:lnTo>
                    <a:pt x="135" y="14"/>
                  </a:lnTo>
                  <a:lnTo>
                    <a:pt x="131" y="16"/>
                  </a:lnTo>
                  <a:lnTo>
                    <a:pt x="128" y="16"/>
                  </a:lnTo>
                  <a:lnTo>
                    <a:pt x="112" y="16"/>
                  </a:lnTo>
                  <a:lnTo>
                    <a:pt x="108" y="16"/>
                  </a:lnTo>
                  <a:lnTo>
                    <a:pt x="105" y="14"/>
                  </a:lnTo>
                  <a:lnTo>
                    <a:pt x="103" y="13"/>
                  </a:lnTo>
                  <a:lnTo>
                    <a:pt x="103" y="9"/>
                  </a:lnTo>
                  <a:lnTo>
                    <a:pt x="103" y="6"/>
                  </a:lnTo>
                  <a:lnTo>
                    <a:pt x="105" y="2"/>
                  </a:lnTo>
                  <a:lnTo>
                    <a:pt x="108" y="0"/>
                  </a:lnTo>
                  <a:lnTo>
                    <a:pt x="112" y="0"/>
                  </a:lnTo>
                  <a:close/>
                  <a:moveTo>
                    <a:pt x="161" y="0"/>
                  </a:moveTo>
                  <a:lnTo>
                    <a:pt x="179" y="0"/>
                  </a:lnTo>
                  <a:lnTo>
                    <a:pt x="183" y="0"/>
                  </a:lnTo>
                  <a:lnTo>
                    <a:pt x="184" y="2"/>
                  </a:lnTo>
                  <a:lnTo>
                    <a:pt x="186" y="6"/>
                  </a:lnTo>
                  <a:lnTo>
                    <a:pt x="188" y="9"/>
                  </a:lnTo>
                  <a:lnTo>
                    <a:pt x="186" y="13"/>
                  </a:lnTo>
                  <a:lnTo>
                    <a:pt x="184" y="14"/>
                  </a:lnTo>
                  <a:lnTo>
                    <a:pt x="183" y="16"/>
                  </a:lnTo>
                  <a:lnTo>
                    <a:pt x="179" y="16"/>
                  </a:lnTo>
                  <a:lnTo>
                    <a:pt x="161" y="16"/>
                  </a:lnTo>
                  <a:lnTo>
                    <a:pt x="160" y="16"/>
                  </a:lnTo>
                  <a:lnTo>
                    <a:pt x="156" y="14"/>
                  </a:lnTo>
                  <a:lnTo>
                    <a:pt x="154" y="13"/>
                  </a:lnTo>
                  <a:lnTo>
                    <a:pt x="154" y="9"/>
                  </a:lnTo>
                  <a:lnTo>
                    <a:pt x="154" y="6"/>
                  </a:lnTo>
                  <a:lnTo>
                    <a:pt x="156" y="2"/>
                  </a:lnTo>
                  <a:lnTo>
                    <a:pt x="160" y="0"/>
                  </a:lnTo>
                  <a:lnTo>
                    <a:pt x="161" y="0"/>
                  </a:lnTo>
                  <a:close/>
                  <a:moveTo>
                    <a:pt x="213" y="0"/>
                  </a:moveTo>
                  <a:lnTo>
                    <a:pt x="230" y="0"/>
                  </a:lnTo>
                  <a:lnTo>
                    <a:pt x="234" y="0"/>
                  </a:lnTo>
                  <a:lnTo>
                    <a:pt x="236" y="2"/>
                  </a:lnTo>
                  <a:lnTo>
                    <a:pt x="238" y="6"/>
                  </a:lnTo>
                  <a:lnTo>
                    <a:pt x="239" y="9"/>
                  </a:lnTo>
                  <a:lnTo>
                    <a:pt x="238" y="13"/>
                  </a:lnTo>
                  <a:lnTo>
                    <a:pt x="236" y="14"/>
                  </a:lnTo>
                  <a:lnTo>
                    <a:pt x="234" y="16"/>
                  </a:lnTo>
                  <a:lnTo>
                    <a:pt x="230" y="16"/>
                  </a:lnTo>
                  <a:lnTo>
                    <a:pt x="213" y="16"/>
                  </a:lnTo>
                  <a:lnTo>
                    <a:pt x="209" y="16"/>
                  </a:lnTo>
                  <a:lnTo>
                    <a:pt x="207" y="14"/>
                  </a:lnTo>
                  <a:lnTo>
                    <a:pt x="206" y="13"/>
                  </a:lnTo>
                  <a:lnTo>
                    <a:pt x="204" y="9"/>
                  </a:lnTo>
                  <a:lnTo>
                    <a:pt x="206" y="6"/>
                  </a:lnTo>
                  <a:lnTo>
                    <a:pt x="207" y="2"/>
                  </a:lnTo>
                  <a:lnTo>
                    <a:pt x="209" y="0"/>
                  </a:lnTo>
                  <a:lnTo>
                    <a:pt x="213" y="0"/>
                  </a:lnTo>
                  <a:close/>
                  <a:moveTo>
                    <a:pt x="264" y="0"/>
                  </a:moveTo>
                  <a:lnTo>
                    <a:pt x="282" y="0"/>
                  </a:lnTo>
                  <a:lnTo>
                    <a:pt x="285" y="0"/>
                  </a:lnTo>
                  <a:lnTo>
                    <a:pt x="287" y="2"/>
                  </a:lnTo>
                  <a:lnTo>
                    <a:pt x="289" y="6"/>
                  </a:lnTo>
                  <a:lnTo>
                    <a:pt x="289" y="9"/>
                  </a:lnTo>
                  <a:lnTo>
                    <a:pt x="289" y="13"/>
                  </a:lnTo>
                  <a:lnTo>
                    <a:pt x="287" y="14"/>
                  </a:lnTo>
                  <a:lnTo>
                    <a:pt x="285" y="16"/>
                  </a:lnTo>
                  <a:lnTo>
                    <a:pt x="282" y="16"/>
                  </a:lnTo>
                  <a:lnTo>
                    <a:pt x="264" y="16"/>
                  </a:lnTo>
                  <a:lnTo>
                    <a:pt x="260" y="16"/>
                  </a:lnTo>
                  <a:lnTo>
                    <a:pt x="259" y="14"/>
                  </a:lnTo>
                  <a:lnTo>
                    <a:pt x="257" y="13"/>
                  </a:lnTo>
                  <a:lnTo>
                    <a:pt x="255" y="9"/>
                  </a:lnTo>
                  <a:lnTo>
                    <a:pt x="257" y="6"/>
                  </a:lnTo>
                  <a:lnTo>
                    <a:pt x="259" y="2"/>
                  </a:lnTo>
                  <a:lnTo>
                    <a:pt x="260" y="0"/>
                  </a:lnTo>
                  <a:lnTo>
                    <a:pt x="264" y="0"/>
                  </a:lnTo>
                  <a:close/>
                  <a:moveTo>
                    <a:pt x="315" y="0"/>
                  </a:moveTo>
                  <a:lnTo>
                    <a:pt x="331" y="0"/>
                  </a:lnTo>
                  <a:lnTo>
                    <a:pt x="335" y="0"/>
                  </a:lnTo>
                  <a:lnTo>
                    <a:pt x="338" y="2"/>
                  </a:lnTo>
                  <a:lnTo>
                    <a:pt x="340" y="6"/>
                  </a:lnTo>
                  <a:lnTo>
                    <a:pt x="340" y="9"/>
                  </a:lnTo>
                  <a:lnTo>
                    <a:pt x="340" y="13"/>
                  </a:lnTo>
                  <a:lnTo>
                    <a:pt x="338" y="14"/>
                  </a:lnTo>
                  <a:lnTo>
                    <a:pt x="335" y="16"/>
                  </a:lnTo>
                  <a:lnTo>
                    <a:pt x="331" y="16"/>
                  </a:lnTo>
                  <a:lnTo>
                    <a:pt x="315" y="16"/>
                  </a:lnTo>
                  <a:lnTo>
                    <a:pt x="312" y="16"/>
                  </a:lnTo>
                  <a:lnTo>
                    <a:pt x="308" y="14"/>
                  </a:lnTo>
                  <a:lnTo>
                    <a:pt x="306" y="13"/>
                  </a:lnTo>
                  <a:lnTo>
                    <a:pt x="306" y="9"/>
                  </a:lnTo>
                  <a:lnTo>
                    <a:pt x="306" y="6"/>
                  </a:lnTo>
                  <a:lnTo>
                    <a:pt x="308" y="2"/>
                  </a:lnTo>
                  <a:lnTo>
                    <a:pt x="312" y="0"/>
                  </a:lnTo>
                  <a:lnTo>
                    <a:pt x="315" y="0"/>
                  </a:lnTo>
                  <a:close/>
                  <a:moveTo>
                    <a:pt x="367" y="0"/>
                  </a:moveTo>
                  <a:lnTo>
                    <a:pt x="383" y="0"/>
                  </a:lnTo>
                  <a:lnTo>
                    <a:pt x="386" y="0"/>
                  </a:lnTo>
                  <a:lnTo>
                    <a:pt x="390" y="2"/>
                  </a:lnTo>
                  <a:lnTo>
                    <a:pt x="391" y="6"/>
                  </a:lnTo>
                  <a:lnTo>
                    <a:pt x="391" y="9"/>
                  </a:lnTo>
                  <a:lnTo>
                    <a:pt x="391" y="13"/>
                  </a:lnTo>
                  <a:lnTo>
                    <a:pt x="390" y="14"/>
                  </a:lnTo>
                  <a:lnTo>
                    <a:pt x="386" y="16"/>
                  </a:lnTo>
                  <a:lnTo>
                    <a:pt x="383" y="16"/>
                  </a:lnTo>
                  <a:lnTo>
                    <a:pt x="367" y="16"/>
                  </a:lnTo>
                  <a:lnTo>
                    <a:pt x="363" y="16"/>
                  </a:lnTo>
                  <a:lnTo>
                    <a:pt x="360" y="14"/>
                  </a:lnTo>
                  <a:lnTo>
                    <a:pt x="358" y="13"/>
                  </a:lnTo>
                  <a:lnTo>
                    <a:pt x="358" y="9"/>
                  </a:lnTo>
                  <a:lnTo>
                    <a:pt x="358" y="6"/>
                  </a:lnTo>
                  <a:lnTo>
                    <a:pt x="360" y="2"/>
                  </a:lnTo>
                  <a:lnTo>
                    <a:pt x="363" y="0"/>
                  </a:lnTo>
                  <a:lnTo>
                    <a:pt x="367" y="0"/>
                  </a:lnTo>
                  <a:close/>
                  <a:moveTo>
                    <a:pt x="416" y="0"/>
                  </a:moveTo>
                  <a:lnTo>
                    <a:pt x="434" y="0"/>
                  </a:lnTo>
                  <a:lnTo>
                    <a:pt x="437" y="0"/>
                  </a:lnTo>
                  <a:lnTo>
                    <a:pt x="439" y="2"/>
                  </a:lnTo>
                  <a:lnTo>
                    <a:pt x="441" y="6"/>
                  </a:lnTo>
                  <a:lnTo>
                    <a:pt x="443" y="9"/>
                  </a:lnTo>
                  <a:lnTo>
                    <a:pt x="441" y="13"/>
                  </a:lnTo>
                  <a:lnTo>
                    <a:pt x="439" y="14"/>
                  </a:lnTo>
                  <a:lnTo>
                    <a:pt x="437" y="16"/>
                  </a:lnTo>
                  <a:lnTo>
                    <a:pt x="434" y="16"/>
                  </a:lnTo>
                  <a:lnTo>
                    <a:pt x="416" y="16"/>
                  </a:lnTo>
                  <a:lnTo>
                    <a:pt x="414" y="16"/>
                  </a:lnTo>
                  <a:lnTo>
                    <a:pt x="411" y="14"/>
                  </a:lnTo>
                  <a:lnTo>
                    <a:pt x="409" y="13"/>
                  </a:lnTo>
                  <a:lnTo>
                    <a:pt x="409" y="9"/>
                  </a:lnTo>
                  <a:lnTo>
                    <a:pt x="409" y="6"/>
                  </a:lnTo>
                  <a:lnTo>
                    <a:pt x="411" y="2"/>
                  </a:lnTo>
                  <a:lnTo>
                    <a:pt x="414" y="0"/>
                  </a:lnTo>
                  <a:lnTo>
                    <a:pt x="416" y="0"/>
                  </a:lnTo>
                  <a:close/>
                  <a:moveTo>
                    <a:pt x="467" y="0"/>
                  </a:moveTo>
                  <a:lnTo>
                    <a:pt x="485" y="0"/>
                  </a:lnTo>
                  <a:lnTo>
                    <a:pt x="489" y="0"/>
                  </a:lnTo>
                  <a:lnTo>
                    <a:pt x="490" y="2"/>
                  </a:lnTo>
                  <a:lnTo>
                    <a:pt x="492" y="6"/>
                  </a:lnTo>
                  <a:lnTo>
                    <a:pt x="494" y="9"/>
                  </a:lnTo>
                  <a:lnTo>
                    <a:pt x="492" y="13"/>
                  </a:lnTo>
                  <a:lnTo>
                    <a:pt x="490" y="14"/>
                  </a:lnTo>
                  <a:lnTo>
                    <a:pt x="489" y="16"/>
                  </a:lnTo>
                  <a:lnTo>
                    <a:pt x="485" y="16"/>
                  </a:lnTo>
                  <a:lnTo>
                    <a:pt x="467" y="16"/>
                  </a:lnTo>
                  <a:lnTo>
                    <a:pt x="464" y="16"/>
                  </a:lnTo>
                  <a:lnTo>
                    <a:pt x="462" y="14"/>
                  </a:lnTo>
                  <a:lnTo>
                    <a:pt x="460" y="13"/>
                  </a:lnTo>
                  <a:lnTo>
                    <a:pt x="459" y="9"/>
                  </a:lnTo>
                  <a:lnTo>
                    <a:pt x="460" y="6"/>
                  </a:lnTo>
                  <a:lnTo>
                    <a:pt x="462" y="2"/>
                  </a:lnTo>
                  <a:lnTo>
                    <a:pt x="464" y="0"/>
                  </a:lnTo>
                  <a:lnTo>
                    <a:pt x="467" y="0"/>
                  </a:lnTo>
                  <a:close/>
                  <a:moveTo>
                    <a:pt x="519" y="0"/>
                  </a:moveTo>
                  <a:lnTo>
                    <a:pt x="536" y="0"/>
                  </a:lnTo>
                  <a:lnTo>
                    <a:pt x="540" y="0"/>
                  </a:lnTo>
                  <a:lnTo>
                    <a:pt x="542" y="2"/>
                  </a:lnTo>
                  <a:lnTo>
                    <a:pt x="544" y="6"/>
                  </a:lnTo>
                  <a:lnTo>
                    <a:pt x="544" y="9"/>
                  </a:lnTo>
                  <a:lnTo>
                    <a:pt x="544" y="13"/>
                  </a:lnTo>
                  <a:lnTo>
                    <a:pt x="542" y="14"/>
                  </a:lnTo>
                  <a:lnTo>
                    <a:pt x="540" y="16"/>
                  </a:lnTo>
                  <a:lnTo>
                    <a:pt x="536" y="16"/>
                  </a:lnTo>
                  <a:lnTo>
                    <a:pt x="519" y="16"/>
                  </a:lnTo>
                  <a:lnTo>
                    <a:pt x="515" y="16"/>
                  </a:lnTo>
                  <a:lnTo>
                    <a:pt x="513" y="14"/>
                  </a:lnTo>
                  <a:lnTo>
                    <a:pt x="512" y="13"/>
                  </a:lnTo>
                  <a:lnTo>
                    <a:pt x="510" y="9"/>
                  </a:lnTo>
                  <a:lnTo>
                    <a:pt x="512" y="6"/>
                  </a:lnTo>
                  <a:lnTo>
                    <a:pt x="513" y="2"/>
                  </a:lnTo>
                  <a:lnTo>
                    <a:pt x="515" y="0"/>
                  </a:lnTo>
                  <a:lnTo>
                    <a:pt x="519" y="0"/>
                  </a:lnTo>
                  <a:close/>
                  <a:moveTo>
                    <a:pt x="570" y="0"/>
                  </a:moveTo>
                  <a:lnTo>
                    <a:pt x="586" y="0"/>
                  </a:lnTo>
                  <a:lnTo>
                    <a:pt x="589" y="0"/>
                  </a:lnTo>
                  <a:lnTo>
                    <a:pt x="593" y="2"/>
                  </a:lnTo>
                  <a:lnTo>
                    <a:pt x="595" y="6"/>
                  </a:lnTo>
                  <a:lnTo>
                    <a:pt x="595" y="9"/>
                  </a:lnTo>
                  <a:lnTo>
                    <a:pt x="595" y="13"/>
                  </a:lnTo>
                  <a:lnTo>
                    <a:pt x="593" y="14"/>
                  </a:lnTo>
                  <a:lnTo>
                    <a:pt x="589" y="16"/>
                  </a:lnTo>
                  <a:lnTo>
                    <a:pt x="586" y="16"/>
                  </a:lnTo>
                  <a:lnTo>
                    <a:pt x="570" y="16"/>
                  </a:lnTo>
                  <a:lnTo>
                    <a:pt x="567" y="16"/>
                  </a:lnTo>
                  <a:lnTo>
                    <a:pt x="563" y="14"/>
                  </a:lnTo>
                  <a:lnTo>
                    <a:pt x="561" y="13"/>
                  </a:lnTo>
                  <a:lnTo>
                    <a:pt x="561" y="9"/>
                  </a:lnTo>
                  <a:lnTo>
                    <a:pt x="561" y="6"/>
                  </a:lnTo>
                  <a:lnTo>
                    <a:pt x="563" y="2"/>
                  </a:lnTo>
                  <a:lnTo>
                    <a:pt x="567" y="0"/>
                  </a:lnTo>
                  <a:lnTo>
                    <a:pt x="570" y="0"/>
                  </a:lnTo>
                  <a:close/>
                  <a:moveTo>
                    <a:pt x="621" y="0"/>
                  </a:moveTo>
                  <a:lnTo>
                    <a:pt x="637" y="0"/>
                  </a:lnTo>
                  <a:lnTo>
                    <a:pt x="641" y="0"/>
                  </a:lnTo>
                  <a:lnTo>
                    <a:pt x="644" y="2"/>
                  </a:lnTo>
                  <a:lnTo>
                    <a:pt x="646" y="6"/>
                  </a:lnTo>
                  <a:lnTo>
                    <a:pt x="646" y="9"/>
                  </a:lnTo>
                  <a:lnTo>
                    <a:pt x="646" y="13"/>
                  </a:lnTo>
                  <a:lnTo>
                    <a:pt x="644" y="14"/>
                  </a:lnTo>
                  <a:lnTo>
                    <a:pt x="641" y="16"/>
                  </a:lnTo>
                  <a:lnTo>
                    <a:pt x="637" y="16"/>
                  </a:lnTo>
                  <a:lnTo>
                    <a:pt x="621" y="16"/>
                  </a:lnTo>
                  <a:lnTo>
                    <a:pt x="618" y="16"/>
                  </a:lnTo>
                  <a:lnTo>
                    <a:pt x="614" y="14"/>
                  </a:lnTo>
                  <a:lnTo>
                    <a:pt x="612" y="13"/>
                  </a:lnTo>
                  <a:lnTo>
                    <a:pt x="612" y="9"/>
                  </a:lnTo>
                  <a:lnTo>
                    <a:pt x="612" y="6"/>
                  </a:lnTo>
                  <a:lnTo>
                    <a:pt x="614" y="2"/>
                  </a:lnTo>
                  <a:lnTo>
                    <a:pt x="618" y="0"/>
                  </a:lnTo>
                  <a:lnTo>
                    <a:pt x="621" y="0"/>
                  </a:lnTo>
                  <a:close/>
                  <a:moveTo>
                    <a:pt x="671" y="0"/>
                  </a:moveTo>
                  <a:lnTo>
                    <a:pt x="678" y="0"/>
                  </a:lnTo>
                  <a:lnTo>
                    <a:pt x="681" y="0"/>
                  </a:lnTo>
                  <a:lnTo>
                    <a:pt x="683" y="2"/>
                  </a:lnTo>
                  <a:lnTo>
                    <a:pt x="685" y="6"/>
                  </a:lnTo>
                  <a:lnTo>
                    <a:pt x="687" y="9"/>
                  </a:lnTo>
                  <a:lnTo>
                    <a:pt x="685" y="13"/>
                  </a:lnTo>
                  <a:lnTo>
                    <a:pt x="683" y="14"/>
                  </a:lnTo>
                  <a:lnTo>
                    <a:pt x="681" y="16"/>
                  </a:lnTo>
                  <a:lnTo>
                    <a:pt x="678" y="16"/>
                  </a:lnTo>
                  <a:lnTo>
                    <a:pt x="671" y="16"/>
                  </a:lnTo>
                  <a:lnTo>
                    <a:pt x="669" y="16"/>
                  </a:lnTo>
                  <a:lnTo>
                    <a:pt x="666" y="14"/>
                  </a:lnTo>
                  <a:lnTo>
                    <a:pt x="664" y="13"/>
                  </a:lnTo>
                  <a:lnTo>
                    <a:pt x="664" y="9"/>
                  </a:lnTo>
                  <a:lnTo>
                    <a:pt x="664" y="6"/>
                  </a:lnTo>
                  <a:lnTo>
                    <a:pt x="666" y="2"/>
                  </a:lnTo>
                  <a:lnTo>
                    <a:pt x="669" y="0"/>
                  </a:lnTo>
                  <a:lnTo>
                    <a:pt x="671" y="0"/>
                  </a:lnTo>
                  <a:close/>
                </a:path>
              </a:pathLst>
            </a:custGeom>
            <a:solidFill>
              <a:srgbClr val="000000"/>
            </a:solidFill>
            <a:ln w="1588">
              <a:solidFill>
                <a:srgbClr val="000000"/>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0" name="Line 90"/>
            <p:cNvSpPr>
              <a:spLocks noChangeShapeType="1"/>
            </p:cNvSpPr>
            <p:nvPr/>
          </p:nvSpPr>
          <p:spPr bwMode="auto">
            <a:xfrm>
              <a:off x="3536" y="4088"/>
              <a:ext cx="13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4611" name="Rectangle 91"/>
            <p:cNvSpPr>
              <a:spLocks noChangeArrowheads="1"/>
            </p:cNvSpPr>
            <p:nvPr/>
          </p:nvSpPr>
          <p:spPr bwMode="auto">
            <a:xfrm>
              <a:off x="3558" y="411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rPr>
                <a:t>2</a:t>
              </a:r>
              <a:endParaRPr kumimoji="0" lang="zh-CN" altLang="en-US" sz="1800" b="1">
                <a:solidFill>
                  <a:srgbClr val="000000"/>
                </a:solidFill>
                <a:latin typeface="Arial" panose="020B0604020202020204" pitchFamily="34" charset="0"/>
              </a:endParaRPr>
            </a:p>
          </p:txBody>
        </p:sp>
        <p:sp>
          <p:nvSpPr>
            <p:cNvPr id="24612" name="Rectangle 92"/>
            <p:cNvSpPr>
              <a:spLocks noChangeArrowheads="1"/>
            </p:cNvSpPr>
            <p:nvPr/>
          </p:nvSpPr>
          <p:spPr bwMode="auto">
            <a:xfrm>
              <a:off x="3533" y="3829"/>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i="1">
                  <a:solidFill>
                    <a:srgbClr val="000000"/>
                  </a:solidFill>
                  <a:latin typeface="Symbol" panose="05050102010706020507" pitchFamily="18" charset="2"/>
                </a:rPr>
                <a:t>p</a:t>
              </a:r>
              <a:endParaRPr kumimoji="0" lang="en-US" altLang="zh-CN" sz="1800" b="1">
                <a:solidFill>
                  <a:srgbClr val="000000"/>
                </a:solidFill>
                <a:latin typeface="Arial" panose="020B0604020202020204" pitchFamily="34" charset="0"/>
              </a:endParaRPr>
            </a:p>
          </p:txBody>
        </p:sp>
        <p:sp>
          <p:nvSpPr>
            <p:cNvPr id="24613" name="Rectangle 93"/>
            <p:cNvSpPr>
              <a:spLocks noChangeArrowheads="1"/>
            </p:cNvSpPr>
            <p:nvPr/>
          </p:nvSpPr>
          <p:spPr bwMode="auto">
            <a:xfrm>
              <a:off x="3394" y="3946"/>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a:solidFill>
                    <a:srgbClr val="000000"/>
                  </a:solidFill>
                  <a:latin typeface="Symbol" panose="05050102010706020507" pitchFamily="18" charset="2"/>
                </a:rPr>
                <a:t>-</a:t>
              </a:r>
              <a:endParaRPr kumimoji="0" lang="zh-CN" altLang="en-US" sz="1800" b="1">
                <a:solidFill>
                  <a:srgbClr val="000000"/>
                </a:solidFill>
                <a:latin typeface="Arial" panose="020B0604020202020204" pitchFamily="34" charset="0"/>
              </a:endParaRPr>
            </a:p>
          </p:txBody>
        </p:sp>
        <p:sp>
          <p:nvSpPr>
            <p:cNvPr id="24614" name="Rectangle 94"/>
            <p:cNvSpPr>
              <a:spLocks noChangeArrowheads="1"/>
            </p:cNvSpPr>
            <p:nvPr/>
          </p:nvSpPr>
          <p:spPr bwMode="auto">
            <a:xfrm>
              <a:off x="3607" y="3727"/>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en-US" altLang="zh-CN" sz="2300" i="1">
                  <a:solidFill>
                    <a:srgbClr val="000000"/>
                  </a:solidFill>
                </a:rPr>
                <a:t>o</a:t>
              </a:r>
              <a:endParaRPr kumimoji="0" lang="en-US" altLang="zh-CN" sz="1800" b="1">
                <a:solidFill>
                  <a:srgbClr val="000000"/>
                </a:solidFill>
                <a:latin typeface="Arial" panose="020B0604020202020204" pitchFamily="34" charset="0"/>
              </a:endParaRPr>
            </a:p>
          </p:txBody>
        </p:sp>
      </p:grpSp>
      <p:sp>
        <p:nvSpPr>
          <p:cNvPr id="24588" name="Text Box 4"/>
          <p:cNvSpPr txBox="1">
            <a:spLocks noChangeArrowheads="1"/>
          </p:cNvSpPr>
          <p:nvPr/>
        </p:nvSpPr>
        <p:spPr bwMode="auto">
          <a:xfrm>
            <a:off x="3492500" y="0"/>
            <a:ext cx="5651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200">
                <a:solidFill>
                  <a:srgbClr val="FF0000"/>
                </a:solidFill>
                <a:latin typeface="黑体" panose="02010609060101010101" pitchFamily="49" charset="-122"/>
                <a:ea typeface="黑体" panose="02010609060101010101" pitchFamily="49" charset="-122"/>
              </a:rPr>
              <a:t>周期信号的傅里叶变换</a:t>
            </a:r>
          </a:p>
        </p:txBody>
      </p:sp>
    </p:spTree>
    <p:extLst>
      <p:ext uri="{BB962C8B-B14F-4D97-AF65-F5344CB8AC3E}">
        <p14:creationId xmlns:p14="http://schemas.microsoft.com/office/powerpoint/2010/main" val="436081339"/>
      </p:ext>
    </p:extLst>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灯片编号占位符 3"/>
          <p:cNvSpPr txBox="1">
            <a:spLocks noGrp="1"/>
          </p:cNvSpPr>
          <p:nvPr/>
        </p:nvSpPr>
        <p:spPr bwMode="auto">
          <a:xfrm>
            <a:off x="8099427" y="6356350"/>
            <a:ext cx="504825" cy="457200"/>
          </a:xfrm>
          <a:prstGeom prst="rect">
            <a:avLst/>
          </a:prstGeom>
          <a:noFill/>
          <a:ln>
            <a:miter lim="800000"/>
            <a:headEnd/>
            <a:tailEnd/>
          </a:ln>
        </p:spPr>
        <p:txBody>
          <a:bodyPr anchor="b"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3CB56F34-2275-4C77-BE02-CAAA215A046A}" type="slidenum">
              <a:rPr kumimoji="0" lang="zh-CN" altLang="en-US" sz="1400">
                <a:solidFill>
                  <a:srgbClr val="000000"/>
                </a:solidFill>
                <a:latin typeface="Arial" panose="020B0604020202020204" pitchFamily="34" charset="0"/>
              </a:rPr>
              <a:pPr algn="r" eaLnBrk="1" fontAlgn="base" hangingPunct="1">
                <a:spcBef>
                  <a:spcPct val="0"/>
                </a:spcBef>
                <a:spcAft>
                  <a:spcPct val="0"/>
                </a:spcAft>
              </a:pPr>
              <a:t>35</a:t>
            </a:fld>
            <a:endParaRPr kumimoji="0" lang="en-US" altLang="zh-CN" sz="1400">
              <a:solidFill>
                <a:srgbClr val="000000"/>
              </a:solidFill>
              <a:latin typeface="Arial" panose="020B0604020202020204" pitchFamily="34" charset="0"/>
            </a:endParaRPr>
          </a:p>
        </p:txBody>
      </p:sp>
      <p:sp>
        <p:nvSpPr>
          <p:cNvPr id="25603" name="Line 39"/>
          <p:cNvSpPr>
            <a:spLocks noChangeShapeType="1"/>
          </p:cNvSpPr>
          <p:nvPr/>
        </p:nvSpPr>
        <p:spPr bwMode="auto">
          <a:xfrm>
            <a:off x="2843213" y="3760788"/>
            <a:ext cx="1066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04" name="Line 40"/>
          <p:cNvSpPr>
            <a:spLocks noChangeShapeType="1"/>
          </p:cNvSpPr>
          <p:nvPr/>
        </p:nvSpPr>
        <p:spPr bwMode="auto">
          <a:xfrm>
            <a:off x="2771775" y="5561013"/>
            <a:ext cx="1066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570372" name="Arc 44"/>
          <p:cNvSpPr>
            <a:spLocks/>
          </p:cNvSpPr>
          <p:nvPr/>
        </p:nvSpPr>
        <p:spPr bwMode="auto">
          <a:xfrm rot="1940622">
            <a:off x="5818188" y="1763713"/>
            <a:ext cx="914400" cy="1295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570373" name="Arc 45"/>
          <p:cNvSpPr>
            <a:spLocks/>
          </p:cNvSpPr>
          <p:nvPr/>
        </p:nvSpPr>
        <p:spPr bwMode="auto">
          <a:xfrm rot="1940622">
            <a:off x="5800725" y="3956052"/>
            <a:ext cx="793750" cy="11461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nvGrpSpPr>
          <p:cNvPr id="25607" name="Group 85"/>
          <p:cNvGrpSpPr>
            <a:grpSpLocks/>
          </p:cNvGrpSpPr>
          <p:nvPr/>
        </p:nvGrpSpPr>
        <p:grpSpPr bwMode="auto">
          <a:xfrm>
            <a:off x="2771777" y="1854202"/>
            <a:ext cx="1211263" cy="338138"/>
            <a:chOff x="2221" y="943"/>
            <a:chExt cx="763" cy="213"/>
          </a:xfrm>
        </p:grpSpPr>
        <p:sp>
          <p:nvSpPr>
            <p:cNvPr id="25695" name="Line 38"/>
            <p:cNvSpPr>
              <a:spLocks noChangeShapeType="1"/>
            </p:cNvSpPr>
            <p:nvPr/>
          </p:nvSpPr>
          <p:spPr bwMode="auto">
            <a:xfrm>
              <a:off x="2256" y="1152"/>
              <a:ext cx="67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96" name="Text Box 46"/>
            <p:cNvSpPr txBox="1">
              <a:spLocks noChangeArrowheads="1"/>
            </p:cNvSpPr>
            <p:nvPr/>
          </p:nvSpPr>
          <p:spPr bwMode="auto">
            <a:xfrm>
              <a:off x="2221" y="943"/>
              <a:ext cx="76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600">
                  <a:solidFill>
                    <a:srgbClr val="000000"/>
                  </a:solidFill>
                </a:rPr>
                <a:t>付里叶变换</a:t>
              </a:r>
            </a:p>
          </p:txBody>
        </p:sp>
      </p:grpSp>
      <p:sp>
        <p:nvSpPr>
          <p:cNvPr id="25608" name="Text Box 47"/>
          <p:cNvSpPr txBox="1">
            <a:spLocks noChangeArrowheads="1"/>
          </p:cNvSpPr>
          <p:nvPr/>
        </p:nvSpPr>
        <p:spPr bwMode="auto">
          <a:xfrm>
            <a:off x="2771775" y="5229225"/>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600">
                <a:solidFill>
                  <a:srgbClr val="000000"/>
                </a:solidFill>
              </a:rPr>
              <a:t>付里叶变换</a:t>
            </a:r>
          </a:p>
        </p:txBody>
      </p:sp>
      <p:sp>
        <p:nvSpPr>
          <p:cNvPr id="25609" name="Text Box 48"/>
          <p:cNvSpPr txBox="1">
            <a:spLocks noChangeArrowheads="1"/>
          </p:cNvSpPr>
          <p:nvPr/>
        </p:nvSpPr>
        <p:spPr bwMode="auto">
          <a:xfrm>
            <a:off x="2771775" y="3429000"/>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600">
                <a:solidFill>
                  <a:srgbClr val="000000"/>
                </a:solidFill>
              </a:rPr>
              <a:t>付里叶级数</a:t>
            </a:r>
          </a:p>
        </p:txBody>
      </p:sp>
      <p:grpSp>
        <p:nvGrpSpPr>
          <p:cNvPr id="25610" name="Group 84"/>
          <p:cNvGrpSpPr>
            <a:grpSpLocks/>
          </p:cNvGrpSpPr>
          <p:nvPr/>
        </p:nvGrpSpPr>
        <p:grpSpPr bwMode="auto">
          <a:xfrm>
            <a:off x="476250" y="1449390"/>
            <a:ext cx="2286000" cy="1465263"/>
            <a:chOff x="669" y="902"/>
            <a:chExt cx="1440" cy="923"/>
          </a:xfrm>
        </p:grpSpPr>
        <p:sp>
          <p:nvSpPr>
            <p:cNvPr id="25688" name="Line 3"/>
            <p:cNvSpPr>
              <a:spLocks noChangeShapeType="1"/>
            </p:cNvSpPr>
            <p:nvPr/>
          </p:nvSpPr>
          <p:spPr bwMode="auto">
            <a:xfrm>
              <a:off x="669" y="1593"/>
              <a:ext cx="144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89" name="Line 4"/>
            <p:cNvSpPr>
              <a:spLocks noChangeShapeType="1"/>
            </p:cNvSpPr>
            <p:nvPr/>
          </p:nvSpPr>
          <p:spPr bwMode="auto">
            <a:xfrm flipV="1">
              <a:off x="1248" y="1008"/>
              <a:ext cx="0" cy="72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90" name="Line 5"/>
            <p:cNvSpPr>
              <a:spLocks noChangeShapeType="1"/>
            </p:cNvSpPr>
            <p:nvPr/>
          </p:nvSpPr>
          <p:spPr bwMode="auto">
            <a:xfrm flipV="1">
              <a:off x="1248" y="1296"/>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91" name="Text Box 49"/>
            <p:cNvSpPr txBox="1">
              <a:spLocks noChangeArrowheads="1"/>
            </p:cNvSpPr>
            <p:nvPr/>
          </p:nvSpPr>
          <p:spPr bwMode="auto">
            <a:xfrm>
              <a:off x="1046" y="1612"/>
              <a:ext cx="9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600">
                  <a:solidFill>
                    <a:srgbClr val="000000"/>
                  </a:solidFill>
                </a:rPr>
                <a:t>0                      t  </a:t>
              </a:r>
            </a:p>
          </p:txBody>
        </p:sp>
        <p:graphicFrame>
          <p:nvGraphicFramePr>
            <p:cNvPr id="25692" name="Object 53"/>
            <p:cNvGraphicFramePr>
              <a:graphicFrameLocks noChangeAspect="1"/>
            </p:cNvGraphicFramePr>
            <p:nvPr/>
          </p:nvGraphicFramePr>
          <p:xfrm>
            <a:off x="965" y="902"/>
            <a:ext cx="281" cy="188"/>
          </p:xfrm>
          <a:graphic>
            <a:graphicData uri="http://schemas.openxmlformats.org/presentationml/2006/ole">
              <mc:AlternateContent xmlns:mc="http://schemas.openxmlformats.org/markup-compatibility/2006">
                <mc:Choice xmlns:v="urn:schemas-microsoft-com:vml" Requires="v">
                  <p:oleObj name="公式" r:id="rId3" imgW="342751" imgH="228501" progId="Equation.3">
                    <p:embed/>
                  </p:oleObj>
                </mc:Choice>
                <mc:Fallback>
                  <p:oleObj name="公式" r:id="rId3" imgW="342751"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 y="902"/>
                          <a:ext cx="281"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93" name="Object 54"/>
            <p:cNvGraphicFramePr>
              <a:graphicFrameLocks noChangeAspect="1"/>
            </p:cNvGraphicFramePr>
            <p:nvPr/>
          </p:nvGraphicFramePr>
          <p:xfrm>
            <a:off x="1236" y="1083"/>
            <a:ext cx="264" cy="184"/>
          </p:xfrm>
          <a:graphic>
            <a:graphicData uri="http://schemas.openxmlformats.org/presentationml/2006/ole">
              <mc:AlternateContent xmlns:mc="http://schemas.openxmlformats.org/markup-compatibility/2006">
                <mc:Choice xmlns:v="urn:schemas-microsoft-com:vml" Requires="v">
                  <p:oleObj name="公式" r:id="rId5" imgW="291973" imgH="203112" progId="Equation.3">
                    <p:embed/>
                  </p:oleObj>
                </mc:Choice>
                <mc:Fallback>
                  <p:oleObj name="公式" r:id="rId5" imgW="291973"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 y="1083"/>
                          <a:ext cx="264"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94" name="Object 55"/>
            <p:cNvGraphicFramePr>
              <a:graphicFrameLocks noChangeAspect="1"/>
            </p:cNvGraphicFramePr>
            <p:nvPr/>
          </p:nvGraphicFramePr>
          <p:xfrm>
            <a:off x="1008" y="1344"/>
            <a:ext cx="128" cy="128"/>
          </p:xfrm>
          <a:graphic>
            <a:graphicData uri="http://schemas.openxmlformats.org/presentationml/2006/ole">
              <mc:AlternateContent xmlns:mc="http://schemas.openxmlformats.org/markup-compatibility/2006">
                <mc:Choice xmlns:v="urn:schemas-microsoft-com:vml" Requires="v">
                  <p:oleObj name="Equation" r:id="rId7" imgW="203024" imgH="203024" progId="Equation.3">
                    <p:embed/>
                  </p:oleObj>
                </mc:Choice>
                <mc:Fallback>
                  <p:oleObj name="Equation" r:id="rId7" imgW="203024"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1344"/>
                          <a:ext cx="128"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92"/>
          <p:cNvGrpSpPr>
            <a:grpSpLocks/>
          </p:cNvGrpSpPr>
          <p:nvPr/>
        </p:nvGrpSpPr>
        <p:grpSpPr bwMode="auto">
          <a:xfrm>
            <a:off x="3708400" y="3024188"/>
            <a:ext cx="2590800" cy="1738312"/>
            <a:chOff x="2625" y="1905"/>
            <a:chExt cx="1632" cy="1095"/>
          </a:xfrm>
        </p:grpSpPr>
        <p:sp>
          <p:nvSpPr>
            <p:cNvPr id="25673" name="Line 17"/>
            <p:cNvSpPr>
              <a:spLocks noChangeShapeType="1"/>
            </p:cNvSpPr>
            <p:nvPr/>
          </p:nvSpPr>
          <p:spPr bwMode="auto">
            <a:xfrm>
              <a:off x="2673" y="2794"/>
              <a:ext cx="144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4" name="Line 18"/>
            <p:cNvSpPr>
              <a:spLocks noChangeShapeType="1"/>
            </p:cNvSpPr>
            <p:nvPr/>
          </p:nvSpPr>
          <p:spPr bwMode="auto">
            <a:xfrm flipV="1">
              <a:off x="3393" y="2026"/>
              <a:ext cx="0" cy="96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5" name="Line 19"/>
            <p:cNvSpPr>
              <a:spLocks noChangeShapeType="1"/>
            </p:cNvSpPr>
            <p:nvPr/>
          </p:nvSpPr>
          <p:spPr bwMode="auto">
            <a:xfrm flipV="1">
              <a:off x="3393" y="2362"/>
              <a:ext cx="0" cy="432"/>
            </a:xfrm>
            <a:prstGeom prst="line">
              <a:avLst/>
            </a:prstGeom>
            <a:noFill/>
            <a:ln w="254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6" name="Line 20"/>
            <p:cNvSpPr>
              <a:spLocks noChangeShapeType="1"/>
            </p:cNvSpPr>
            <p:nvPr/>
          </p:nvSpPr>
          <p:spPr bwMode="auto">
            <a:xfrm flipV="1">
              <a:off x="3585" y="2362"/>
              <a:ext cx="0" cy="432"/>
            </a:xfrm>
            <a:prstGeom prst="line">
              <a:avLst/>
            </a:prstGeom>
            <a:noFill/>
            <a:ln w="254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7" name="Line 21"/>
            <p:cNvSpPr>
              <a:spLocks noChangeShapeType="1"/>
            </p:cNvSpPr>
            <p:nvPr/>
          </p:nvSpPr>
          <p:spPr bwMode="auto">
            <a:xfrm flipV="1">
              <a:off x="3777" y="2362"/>
              <a:ext cx="0" cy="432"/>
            </a:xfrm>
            <a:prstGeom prst="line">
              <a:avLst/>
            </a:prstGeom>
            <a:noFill/>
            <a:ln w="254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8" name="Line 22"/>
            <p:cNvSpPr>
              <a:spLocks noChangeShapeType="1"/>
            </p:cNvSpPr>
            <p:nvPr/>
          </p:nvSpPr>
          <p:spPr bwMode="auto">
            <a:xfrm flipV="1">
              <a:off x="3201" y="2362"/>
              <a:ext cx="0" cy="432"/>
            </a:xfrm>
            <a:prstGeom prst="line">
              <a:avLst/>
            </a:prstGeom>
            <a:noFill/>
            <a:ln w="254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9" name="Line 23"/>
            <p:cNvSpPr>
              <a:spLocks noChangeShapeType="1"/>
            </p:cNvSpPr>
            <p:nvPr/>
          </p:nvSpPr>
          <p:spPr bwMode="auto">
            <a:xfrm flipV="1">
              <a:off x="3009" y="2362"/>
              <a:ext cx="0" cy="432"/>
            </a:xfrm>
            <a:prstGeom prst="line">
              <a:avLst/>
            </a:prstGeom>
            <a:noFill/>
            <a:ln w="25400">
              <a:solidFill>
                <a:srgbClr val="FF0000"/>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5680" name="Object 59"/>
            <p:cNvGraphicFramePr>
              <a:graphicFrameLocks noChangeAspect="1"/>
            </p:cNvGraphicFramePr>
            <p:nvPr/>
          </p:nvGraphicFramePr>
          <p:xfrm>
            <a:off x="3441" y="1905"/>
            <a:ext cx="188" cy="225"/>
          </p:xfrm>
          <a:graphic>
            <a:graphicData uri="http://schemas.openxmlformats.org/presentationml/2006/ole">
              <mc:AlternateContent xmlns:mc="http://schemas.openxmlformats.org/markup-compatibility/2006">
                <mc:Choice xmlns:v="urn:schemas-microsoft-com:vml" Requires="v">
                  <p:oleObj name="Equation" r:id="rId9" imgW="190500" imgH="228600" progId="Equation.DSMT4">
                    <p:embed/>
                  </p:oleObj>
                </mc:Choice>
                <mc:Fallback>
                  <p:oleObj name="Equation" r:id="rId9" imgW="190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1" y="1905"/>
                          <a:ext cx="18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81" name="Object 60"/>
            <p:cNvGraphicFramePr>
              <a:graphicFrameLocks noChangeAspect="1"/>
            </p:cNvGraphicFramePr>
            <p:nvPr/>
          </p:nvGraphicFramePr>
          <p:xfrm>
            <a:off x="3261" y="2074"/>
            <a:ext cx="104" cy="248"/>
          </p:xfrm>
          <a:graphic>
            <a:graphicData uri="http://schemas.openxmlformats.org/presentationml/2006/ole">
              <mc:AlternateContent xmlns:mc="http://schemas.openxmlformats.org/markup-compatibility/2006">
                <mc:Choice xmlns:v="urn:schemas-microsoft-com:vml" Requires="v">
                  <p:oleObj name="公式" r:id="rId11" imgW="164957" imgH="393359" progId="Equation.3">
                    <p:embed/>
                  </p:oleObj>
                </mc:Choice>
                <mc:Fallback>
                  <p:oleObj name="公式" r:id="rId11" imgW="164957" imgH="39335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1" y="2074"/>
                          <a:ext cx="10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82" name="Object 61"/>
            <p:cNvGraphicFramePr>
              <a:graphicFrameLocks noChangeAspect="1"/>
            </p:cNvGraphicFramePr>
            <p:nvPr/>
          </p:nvGraphicFramePr>
          <p:xfrm>
            <a:off x="2881" y="2842"/>
            <a:ext cx="200" cy="112"/>
          </p:xfrm>
          <a:graphic>
            <a:graphicData uri="http://schemas.openxmlformats.org/presentationml/2006/ole">
              <mc:AlternateContent xmlns:mc="http://schemas.openxmlformats.org/markup-compatibility/2006">
                <mc:Choice xmlns:v="urn:schemas-microsoft-com:vml" Requires="v">
                  <p:oleObj name="Equation" r:id="rId13" imgW="317087" imgH="177569" progId="Equation.DSMT4">
                    <p:embed/>
                  </p:oleObj>
                </mc:Choice>
                <mc:Fallback>
                  <p:oleObj name="Equation" r:id="rId13" imgW="317087"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1" y="2842"/>
                          <a:ext cx="200"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83" name="Object 62"/>
            <p:cNvGraphicFramePr>
              <a:graphicFrameLocks noChangeAspect="1"/>
            </p:cNvGraphicFramePr>
            <p:nvPr/>
          </p:nvGraphicFramePr>
          <p:xfrm>
            <a:off x="3101" y="2835"/>
            <a:ext cx="297" cy="130"/>
          </p:xfrm>
          <a:graphic>
            <a:graphicData uri="http://schemas.openxmlformats.org/presentationml/2006/ole">
              <mc:AlternateContent xmlns:mc="http://schemas.openxmlformats.org/markup-compatibility/2006">
                <mc:Choice xmlns:v="urn:schemas-microsoft-com:vml" Requires="v">
                  <p:oleObj name="Equation" r:id="rId15" imgW="431613" imgH="190417" progId="Equation.DSMT4">
                    <p:embed/>
                  </p:oleObj>
                </mc:Choice>
                <mc:Fallback>
                  <p:oleObj name="Equation" r:id="rId15" imgW="431613" imgH="19041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01" y="2835"/>
                          <a:ext cx="297"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84" name="Object 63"/>
            <p:cNvGraphicFramePr>
              <a:graphicFrameLocks noChangeAspect="1"/>
            </p:cNvGraphicFramePr>
            <p:nvPr/>
          </p:nvGraphicFramePr>
          <p:xfrm>
            <a:off x="3553" y="2838"/>
            <a:ext cx="272" cy="120"/>
          </p:xfrm>
          <a:graphic>
            <a:graphicData uri="http://schemas.openxmlformats.org/presentationml/2006/ole">
              <mc:AlternateContent xmlns:mc="http://schemas.openxmlformats.org/markup-compatibility/2006">
                <mc:Choice xmlns:v="urn:schemas-microsoft-com:vml" Requires="v">
                  <p:oleObj name="Equation" r:id="rId17" imgW="431613" imgH="190417" progId="Equation.DSMT4">
                    <p:embed/>
                  </p:oleObj>
                </mc:Choice>
                <mc:Fallback>
                  <p:oleObj name="Equation" r:id="rId17" imgW="431613" imgH="190417"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3" y="2838"/>
                          <a:ext cx="272"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85" name="Object 64"/>
            <p:cNvGraphicFramePr>
              <a:graphicFrameLocks noChangeAspect="1"/>
            </p:cNvGraphicFramePr>
            <p:nvPr/>
          </p:nvGraphicFramePr>
          <p:xfrm>
            <a:off x="4085" y="2842"/>
            <a:ext cx="172" cy="158"/>
          </p:xfrm>
          <a:graphic>
            <a:graphicData uri="http://schemas.openxmlformats.org/presentationml/2006/ole">
              <mc:AlternateContent xmlns:mc="http://schemas.openxmlformats.org/markup-compatibility/2006">
                <mc:Choice xmlns:v="urn:schemas-microsoft-com:vml" Requires="v">
                  <p:oleObj name="公式" r:id="rId19" imgW="152334" imgH="139639" progId="Equation.3">
                    <p:embed/>
                  </p:oleObj>
                </mc:Choice>
                <mc:Fallback>
                  <p:oleObj name="公式" r:id="rId1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5" y="2842"/>
                          <a:ext cx="172"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86" name="Line 66"/>
            <p:cNvSpPr>
              <a:spLocks noChangeShapeType="1"/>
            </p:cNvSpPr>
            <p:nvPr/>
          </p:nvSpPr>
          <p:spPr bwMode="auto">
            <a:xfrm>
              <a:off x="2625" y="2650"/>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87" name="Line 67"/>
            <p:cNvSpPr>
              <a:spLocks noChangeShapeType="1"/>
            </p:cNvSpPr>
            <p:nvPr/>
          </p:nvSpPr>
          <p:spPr bwMode="auto">
            <a:xfrm>
              <a:off x="3873" y="2602"/>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pSp>
        <p:nvGrpSpPr>
          <p:cNvPr id="25612" name="Group 87"/>
          <p:cNvGrpSpPr>
            <a:grpSpLocks/>
          </p:cNvGrpSpPr>
          <p:nvPr/>
        </p:nvGrpSpPr>
        <p:grpSpPr bwMode="auto">
          <a:xfrm>
            <a:off x="161925" y="2924177"/>
            <a:ext cx="2590800" cy="1685925"/>
            <a:chOff x="480" y="1990"/>
            <a:chExt cx="1632" cy="1062"/>
          </a:xfrm>
        </p:grpSpPr>
        <p:sp>
          <p:nvSpPr>
            <p:cNvPr id="25661" name="Line 10"/>
            <p:cNvSpPr>
              <a:spLocks noChangeShapeType="1"/>
            </p:cNvSpPr>
            <p:nvPr/>
          </p:nvSpPr>
          <p:spPr bwMode="auto">
            <a:xfrm>
              <a:off x="624" y="2784"/>
              <a:ext cx="1488"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2" name="Line 11"/>
            <p:cNvSpPr>
              <a:spLocks noChangeShapeType="1"/>
            </p:cNvSpPr>
            <p:nvPr/>
          </p:nvSpPr>
          <p:spPr bwMode="auto">
            <a:xfrm flipV="1">
              <a:off x="1248" y="2064"/>
              <a:ext cx="0" cy="912"/>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3" name="Line 12"/>
            <p:cNvSpPr>
              <a:spLocks noChangeShapeType="1"/>
            </p:cNvSpPr>
            <p:nvPr/>
          </p:nvSpPr>
          <p:spPr bwMode="auto">
            <a:xfrm flipV="1">
              <a:off x="1248" y="2448"/>
              <a:ext cx="0" cy="33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4" name="Line 13"/>
            <p:cNvSpPr>
              <a:spLocks noChangeShapeType="1"/>
            </p:cNvSpPr>
            <p:nvPr/>
          </p:nvSpPr>
          <p:spPr bwMode="auto">
            <a:xfrm flipV="1">
              <a:off x="1440" y="2448"/>
              <a:ext cx="0" cy="33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5" name="Line 14"/>
            <p:cNvSpPr>
              <a:spLocks noChangeShapeType="1"/>
            </p:cNvSpPr>
            <p:nvPr/>
          </p:nvSpPr>
          <p:spPr bwMode="auto">
            <a:xfrm flipV="1">
              <a:off x="1632" y="2448"/>
              <a:ext cx="0" cy="33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6" name="Line 15"/>
            <p:cNvSpPr>
              <a:spLocks noChangeShapeType="1"/>
            </p:cNvSpPr>
            <p:nvPr/>
          </p:nvSpPr>
          <p:spPr bwMode="auto">
            <a:xfrm flipV="1">
              <a:off x="1056" y="2448"/>
              <a:ext cx="0" cy="33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7" name="Line 16"/>
            <p:cNvSpPr>
              <a:spLocks noChangeShapeType="1"/>
            </p:cNvSpPr>
            <p:nvPr/>
          </p:nvSpPr>
          <p:spPr bwMode="auto">
            <a:xfrm flipV="1">
              <a:off x="864" y="2448"/>
              <a:ext cx="0" cy="33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68" name="Text Box 50"/>
            <p:cNvSpPr txBox="1">
              <a:spLocks noChangeArrowheads="1"/>
            </p:cNvSpPr>
            <p:nvPr/>
          </p:nvSpPr>
          <p:spPr bwMode="auto">
            <a:xfrm>
              <a:off x="697" y="2840"/>
              <a:ext cx="14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600">
                  <a:solidFill>
                    <a:srgbClr val="000000"/>
                  </a:solidFill>
                </a:rPr>
                <a:t>-2T –T 0   T    2T      t     </a:t>
              </a:r>
            </a:p>
          </p:txBody>
        </p:sp>
        <p:graphicFrame>
          <p:nvGraphicFramePr>
            <p:cNvPr id="25669" name="Object 56"/>
            <p:cNvGraphicFramePr>
              <a:graphicFrameLocks noChangeAspect="1"/>
            </p:cNvGraphicFramePr>
            <p:nvPr/>
          </p:nvGraphicFramePr>
          <p:xfrm>
            <a:off x="1292" y="1990"/>
            <a:ext cx="284" cy="171"/>
          </p:xfrm>
          <a:graphic>
            <a:graphicData uri="http://schemas.openxmlformats.org/presentationml/2006/ole">
              <mc:AlternateContent xmlns:mc="http://schemas.openxmlformats.org/markup-compatibility/2006">
                <mc:Choice xmlns:v="urn:schemas-microsoft-com:vml" Requires="v">
                  <p:oleObj name="公式" r:id="rId21" imgW="355292" imgH="215713" progId="Equation.3">
                    <p:embed/>
                  </p:oleObj>
                </mc:Choice>
                <mc:Fallback>
                  <p:oleObj name="公式" r:id="rId21" imgW="355292" imgH="21571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92" y="1990"/>
                          <a:ext cx="284"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70" name="Object 57"/>
            <p:cNvGraphicFramePr>
              <a:graphicFrameLocks noChangeAspect="1"/>
            </p:cNvGraphicFramePr>
            <p:nvPr/>
          </p:nvGraphicFramePr>
          <p:xfrm>
            <a:off x="1104" y="2304"/>
            <a:ext cx="128" cy="128"/>
          </p:xfrm>
          <a:graphic>
            <a:graphicData uri="http://schemas.openxmlformats.org/presentationml/2006/ole">
              <mc:AlternateContent xmlns:mc="http://schemas.openxmlformats.org/markup-compatibility/2006">
                <mc:Choice xmlns:v="urn:schemas-microsoft-com:vml" Requires="v">
                  <p:oleObj name="Equation" r:id="rId23" imgW="203024" imgH="203024" progId="Equation.3">
                    <p:embed/>
                  </p:oleObj>
                </mc:Choice>
                <mc:Fallback>
                  <p:oleObj name="Equation" r:id="rId23" imgW="203024" imgH="203024"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04" y="2304"/>
                          <a:ext cx="128"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71" name="Line 65"/>
            <p:cNvSpPr>
              <a:spLocks noChangeShapeType="1"/>
            </p:cNvSpPr>
            <p:nvPr/>
          </p:nvSpPr>
          <p:spPr bwMode="auto">
            <a:xfrm>
              <a:off x="1728" y="2640"/>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72" name="Line 69"/>
            <p:cNvSpPr>
              <a:spLocks noChangeShapeType="1"/>
            </p:cNvSpPr>
            <p:nvPr/>
          </p:nvSpPr>
          <p:spPr bwMode="auto">
            <a:xfrm>
              <a:off x="480" y="2640"/>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pSp>
        <p:nvGrpSpPr>
          <p:cNvPr id="25613" name="Group 90"/>
          <p:cNvGrpSpPr>
            <a:grpSpLocks/>
          </p:cNvGrpSpPr>
          <p:nvPr/>
        </p:nvGrpSpPr>
        <p:grpSpPr bwMode="auto">
          <a:xfrm>
            <a:off x="3635375" y="4581525"/>
            <a:ext cx="2559050" cy="1543050"/>
            <a:chOff x="2928" y="3079"/>
            <a:chExt cx="1612" cy="972"/>
          </a:xfrm>
        </p:grpSpPr>
        <p:sp>
          <p:nvSpPr>
            <p:cNvPr id="25647" name="Line 31"/>
            <p:cNvSpPr>
              <a:spLocks noChangeShapeType="1"/>
            </p:cNvSpPr>
            <p:nvPr/>
          </p:nvSpPr>
          <p:spPr bwMode="auto">
            <a:xfrm>
              <a:off x="2976" y="3840"/>
              <a:ext cx="1536"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8" name="Line 32"/>
            <p:cNvSpPr>
              <a:spLocks noChangeShapeType="1"/>
            </p:cNvSpPr>
            <p:nvPr/>
          </p:nvSpPr>
          <p:spPr bwMode="auto">
            <a:xfrm flipV="1">
              <a:off x="3648" y="3168"/>
              <a:ext cx="0" cy="8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9" name="Line 33"/>
            <p:cNvSpPr>
              <a:spLocks noChangeShapeType="1"/>
            </p:cNvSpPr>
            <p:nvPr/>
          </p:nvSpPr>
          <p:spPr bwMode="auto">
            <a:xfrm flipV="1">
              <a:off x="3648"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0" name="Line 34"/>
            <p:cNvSpPr>
              <a:spLocks noChangeShapeType="1"/>
            </p:cNvSpPr>
            <p:nvPr/>
          </p:nvSpPr>
          <p:spPr bwMode="auto">
            <a:xfrm flipV="1">
              <a:off x="3840"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1" name="Line 35"/>
            <p:cNvSpPr>
              <a:spLocks noChangeShapeType="1"/>
            </p:cNvSpPr>
            <p:nvPr/>
          </p:nvSpPr>
          <p:spPr bwMode="auto">
            <a:xfrm flipV="1">
              <a:off x="4032"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2" name="Line 36"/>
            <p:cNvSpPr>
              <a:spLocks noChangeShapeType="1"/>
            </p:cNvSpPr>
            <p:nvPr/>
          </p:nvSpPr>
          <p:spPr bwMode="auto">
            <a:xfrm flipV="1">
              <a:off x="3456"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3" name="Line 37"/>
            <p:cNvSpPr>
              <a:spLocks noChangeShapeType="1"/>
            </p:cNvSpPr>
            <p:nvPr/>
          </p:nvSpPr>
          <p:spPr bwMode="auto">
            <a:xfrm flipV="1">
              <a:off x="3264"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4" name="Line 71"/>
            <p:cNvSpPr>
              <a:spLocks noChangeShapeType="1"/>
            </p:cNvSpPr>
            <p:nvPr/>
          </p:nvSpPr>
          <p:spPr bwMode="auto">
            <a:xfrm>
              <a:off x="2928" y="3648"/>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55" name="Line 72"/>
            <p:cNvSpPr>
              <a:spLocks noChangeShapeType="1"/>
            </p:cNvSpPr>
            <p:nvPr/>
          </p:nvSpPr>
          <p:spPr bwMode="auto">
            <a:xfrm>
              <a:off x="4080" y="3648"/>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5656" name="Object 74"/>
            <p:cNvGraphicFramePr>
              <a:graphicFrameLocks noChangeAspect="1"/>
            </p:cNvGraphicFramePr>
            <p:nvPr/>
          </p:nvGraphicFramePr>
          <p:xfrm>
            <a:off x="3285" y="3894"/>
            <a:ext cx="314" cy="157"/>
          </p:xfrm>
          <a:graphic>
            <a:graphicData uri="http://schemas.openxmlformats.org/presentationml/2006/ole">
              <mc:AlternateContent xmlns:mc="http://schemas.openxmlformats.org/markup-compatibility/2006">
                <mc:Choice xmlns:v="urn:schemas-microsoft-com:vml" Requires="v">
                  <p:oleObj name="Equation" r:id="rId25" imgW="457200" imgH="228600" progId="Equation.DSMT4">
                    <p:embed/>
                  </p:oleObj>
                </mc:Choice>
                <mc:Fallback>
                  <p:oleObj name="Equation" r:id="rId25" imgW="4572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85" y="3894"/>
                          <a:ext cx="314"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57" name="Object 75"/>
            <p:cNvGraphicFramePr>
              <a:graphicFrameLocks noChangeAspect="1"/>
            </p:cNvGraphicFramePr>
            <p:nvPr/>
          </p:nvGraphicFramePr>
          <p:xfrm>
            <a:off x="3784" y="3876"/>
            <a:ext cx="320" cy="144"/>
          </p:xfrm>
          <a:graphic>
            <a:graphicData uri="http://schemas.openxmlformats.org/presentationml/2006/ole">
              <mc:AlternateContent xmlns:mc="http://schemas.openxmlformats.org/markup-compatibility/2006">
                <mc:Choice xmlns:v="urn:schemas-microsoft-com:vml" Requires="v">
                  <p:oleObj name="Equation" r:id="rId27" imgW="508000" imgH="228600" progId="Equation.DSMT4">
                    <p:embed/>
                  </p:oleObj>
                </mc:Choice>
                <mc:Fallback>
                  <p:oleObj name="Equation" r:id="rId27" imgW="50800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84" y="3876"/>
                          <a:ext cx="32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58" name="Object 76"/>
            <p:cNvGraphicFramePr>
              <a:graphicFrameLocks noChangeAspect="1"/>
            </p:cNvGraphicFramePr>
            <p:nvPr/>
          </p:nvGraphicFramePr>
          <p:xfrm>
            <a:off x="4368" y="3888"/>
            <a:ext cx="172" cy="158"/>
          </p:xfrm>
          <a:graphic>
            <a:graphicData uri="http://schemas.openxmlformats.org/presentationml/2006/ole">
              <mc:AlternateContent xmlns:mc="http://schemas.openxmlformats.org/markup-compatibility/2006">
                <mc:Choice xmlns:v="urn:schemas-microsoft-com:vml" Requires="v">
                  <p:oleObj name="公式" r:id="rId29" imgW="152334" imgH="139639" progId="Equation.3">
                    <p:embed/>
                  </p:oleObj>
                </mc:Choice>
                <mc:Fallback>
                  <p:oleObj name="公式" r:id="rId29"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8" y="3888"/>
                          <a:ext cx="172"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59" name="Object 77"/>
            <p:cNvGraphicFramePr>
              <a:graphicFrameLocks noChangeAspect="1"/>
            </p:cNvGraphicFramePr>
            <p:nvPr/>
          </p:nvGraphicFramePr>
          <p:xfrm>
            <a:off x="3627" y="3265"/>
            <a:ext cx="300" cy="200"/>
          </p:xfrm>
          <a:graphic>
            <a:graphicData uri="http://schemas.openxmlformats.org/presentationml/2006/ole">
              <mc:AlternateContent xmlns:mc="http://schemas.openxmlformats.org/markup-compatibility/2006">
                <mc:Choice xmlns:v="urn:schemas-microsoft-com:vml" Requires="v">
                  <p:oleObj name="Equation" r:id="rId30" imgW="342751" imgH="228501" progId="Equation.DSMT4">
                    <p:embed/>
                  </p:oleObj>
                </mc:Choice>
                <mc:Fallback>
                  <p:oleObj name="Equation" r:id="rId30" imgW="342751" imgH="228501"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27" y="3265"/>
                          <a:ext cx="300"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60" name="Object 78"/>
            <p:cNvGraphicFramePr>
              <a:graphicFrameLocks noChangeAspect="1"/>
            </p:cNvGraphicFramePr>
            <p:nvPr/>
          </p:nvGraphicFramePr>
          <p:xfrm>
            <a:off x="3676" y="3079"/>
            <a:ext cx="417" cy="202"/>
          </p:xfrm>
          <a:graphic>
            <a:graphicData uri="http://schemas.openxmlformats.org/presentationml/2006/ole">
              <mc:AlternateContent xmlns:mc="http://schemas.openxmlformats.org/markup-compatibility/2006">
                <mc:Choice xmlns:v="urn:schemas-microsoft-com:vml" Requires="v">
                  <p:oleObj name="公式" r:id="rId32" imgW="418918" imgH="203112" progId="Equation.3">
                    <p:embed/>
                  </p:oleObj>
                </mc:Choice>
                <mc:Fallback>
                  <p:oleObj name="公式" r:id="rId32" imgW="418918" imgH="203112"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76" y="3079"/>
                          <a:ext cx="41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614" name="Group 89"/>
          <p:cNvGrpSpPr>
            <a:grpSpLocks/>
          </p:cNvGrpSpPr>
          <p:nvPr/>
        </p:nvGrpSpPr>
        <p:grpSpPr bwMode="auto">
          <a:xfrm>
            <a:off x="161925" y="4581527"/>
            <a:ext cx="2590800" cy="1554163"/>
            <a:chOff x="480" y="3067"/>
            <a:chExt cx="1632" cy="979"/>
          </a:xfrm>
        </p:grpSpPr>
        <p:sp>
          <p:nvSpPr>
            <p:cNvPr id="25635" name="Line 24"/>
            <p:cNvSpPr>
              <a:spLocks noChangeShapeType="1"/>
            </p:cNvSpPr>
            <p:nvPr/>
          </p:nvSpPr>
          <p:spPr bwMode="auto">
            <a:xfrm>
              <a:off x="576" y="3840"/>
              <a:ext cx="1536"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6" name="Line 25"/>
            <p:cNvSpPr>
              <a:spLocks noChangeShapeType="1"/>
            </p:cNvSpPr>
            <p:nvPr/>
          </p:nvSpPr>
          <p:spPr bwMode="auto">
            <a:xfrm flipV="1">
              <a:off x="1248" y="3168"/>
              <a:ext cx="0" cy="8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7" name="Line 26"/>
            <p:cNvSpPr>
              <a:spLocks noChangeShapeType="1"/>
            </p:cNvSpPr>
            <p:nvPr/>
          </p:nvSpPr>
          <p:spPr bwMode="auto">
            <a:xfrm flipV="1">
              <a:off x="1248"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8" name="Line 27"/>
            <p:cNvSpPr>
              <a:spLocks noChangeShapeType="1"/>
            </p:cNvSpPr>
            <p:nvPr/>
          </p:nvSpPr>
          <p:spPr bwMode="auto">
            <a:xfrm flipV="1">
              <a:off x="1440"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9" name="Line 28"/>
            <p:cNvSpPr>
              <a:spLocks noChangeShapeType="1"/>
            </p:cNvSpPr>
            <p:nvPr/>
          </p:nvSpPr>
          <p:spPr bwMode="auto">
            <a:xfrm flipV="1">
              <a:off x="1632"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0" name="Line 29"/>
            <p:cNvSpPr>
              <a:spLocks noChangeShapeType="1"/>
            </p:cNvSpPr>
            <p:nvPr/>
          </p:nvSpPr>
          <p:spPr bwMode="auto">
            <a:xfrm flipV="1">
              <a:off x="1056"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1" name="Line 30"/>
            <p:cNvSpPr>
              <a:spLocks noChangeShapeType="1"/>
            </p:cNvSpPr>
            <p:nvPr/>
          </p:nvSpPr>
          <p:spPr bwMode="auto">
            <a:xfrm flipV="1">
              <a:off x="864" y="3456"/>
              <a:ext cx="0" cy="38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5642" name="Object 58"/>
            <p:cNvGraphicFramePr>
              <a:graphicFrameLocks noChangeAspect="1"/>
            </p:cNvGraphicFramePr>
            <p:nvPr/>
          </p:nvGraphicFramePr>
          <p:xfrm>
            <a:off x="1296" y="3312"/>
            <a:ext cx="128" cy="128"/>
          </p:xfrm>
          <a:graphic>
            <a:graphicData uri="http://schemas.openxmlformats.org/presentationml/2006/ole">
              <mc:AlternateContent xmlns:mc="http://schemas.openxmlformats.org/markup-compatibility/2006">
                <mc:Choice xmlns:v="urn:schemas-microsoft-com:vml" Requires="v">
                  <p:oleObj name="Equation" r:id="rId34" imgW="203024" imgH="203024" progId="Equation.3">
                    <p:embed/>
                  </p:oleObj>
                </mc:Choice>
                <mc:Fallback>
                  <p:oleObj name="Equation" r:id="rId34" imgW="203024" imgH="203024"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96" y="3312"/>
                          <a:ext cx="128"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43" name="Line 68"/>
            <p:cNvSpPr>
              <a:spLocks noChangeShapeType="1"/>
            </p:cNvSpPr>
            <p:nvPr/>
          </p:nvSpPr>
          <p:spPr bwMode="auto">
            <a:xfrm>
              <a:off x="1728" y="3648"/>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4" name="Line 70"/>
            <p:cNvSpPr>
              <a:spLocks noChangeShapeType="1"/>
            </p:cNvSpPr>
            <p:nvPr/>
          </p:nvSpPr>
          <p:spPr bwMode="auto">
            <a:xfrm>
              <a:off x="480" y="3696"/>
              <a:ext cx="288"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45" name="Text Box 73"/>
            <p:cNvSpPr txBox="1">
              <a:spLocks noChangeArrowheads="1"/>
            </p:cNvSpPr>
            <p:nvPr/>
          </p:nvSpPr>
          <p:spPr bwMode="auto">
            <a:xfrm>
              <a:off x="1094" y="3815"/>
              <a:ext cx="8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a:solidFill>
                    <a:srgbClr val="000000"/>
                  </a:solidFill>
                </a:rPr>
                <a:t>0                  t</a:t>
              </a:r>
            </a:p>
          </p:txBody>
        </p:sp>
        <p:graphicFrame>
          <p:nvGraphicFramePr>
            <p:cNvPr id="25646" name="Object 79"/>
            <p:cNvGraphicFramePr>
              <a:graphicFrameLocks noChangeAspect="1"/>
            </p:cNvGraphicFramePr>
            <p:nvPr/>
          </p:nvGraphicFramePr>
          <p:xfrm>
            <a:off x="1236" y="3067"/>
            <a:ext cx="343" cy="207"/>
          </p:xfrm>
          <a:graphic>
            <a:graphicData uri="http://schemas.openxmlformats.org/presentationml/2006/ole">
              <mc:AlternateContent xmlns:mc="http://schemas.openxmlformats.org/markup-compatibility/2006">
                <mc:Choice xmlns:v="urn:schemas-microsoft-com:vml" Requires="v">
                  <p:oleObj name="公式" r:id="rId35" imgW="355292" imgH="215713" progId="Equation.3">
                    <p:embed/>
                  </p:oleObj>
                </mc:Choice>
                <mc:Fallback>
                  <p:oleObj name="公式" r:id="rId35" imgW="355292" imgH="215713"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36" y="3067"/>
                          <a:ext cx="343"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5615" name="Object 52"/>
          <p:cNvGraphicFramePr>
            <a:graphicFrameLocks noChangeAspect="1"/>
          </p:cNvGraphicFramePr>
          <p:nvPr/>
        </p:nvGraphicFramePr>
        <p:xfrm>
          <a:off x="5184775" y="1784350"/>
          <a:ext cx="88900" cy="165100"/>
        </p:xfrm>
        <a:graphic>
          <a:graphicData uri="http://schemas.openxmlformats.org/presentationml/2006/ole">
            <mc:AlternateContent xmlns:mc="http://schemas.openxmlformats.org/markup-compatibility/2006">
              <mc:Choice xmlns:v="urn:schemas-microsoft-com:vml" Requires="v">
                <p:oleObj name="Equation" r:id="rId37" imgW="88707" imgH="164742" progId="Equation.3">
                  <p:embed/>
                </p:oleObj>
              </mc:Choice>
              <mc:Fallback>
                <p:oleObj name="Equation" r:id="rId37" imgW="88707" imgH="16474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184775" y="1784350"/>
                        <a:ext cx="889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91"/>
          <p:cNvGrpSpPr>
            <a:grpSpLocks/>
          </p:cNvGrpSpPr>
          <p:nvPr/>
        </p:nvGrpSpPr>
        <p:grpSpPr bwMode="auto">
          <a:xfrm>
            <a:off x="3851277" y="1223965"/>
            <a:ext cx="2138363" cy="1646237"/>
            <a:chOff x="2738" y="771"/>
            <a:chExt cx="1347" cy="1037"/>
          </a:xfrm>
        </p:grpSpPr>
        <p:sp>
          <p:nvSpPr>
            <p:cNvPr id="25630" name="Line 6"/>
            <p:cNvSpPr>
              <a:spLocks noChangeShapeType="1"/>
            </p:cNvSpPr>
            <p:nvPr/>
          </p:nvSpPr>
          <p:spPr bwMode="auto">
            <a:xfrm>
              <a:off x="2738" y="1604"/>
              <a:ext cx="1344"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1" name="Line 8"/>
            <p:cNvSpPr>
              <a:spLocks noChangeShapeType="1"/>
            </p:cNvSpPr>
            <p:nvPr/>
          </p:nvSpPr>
          <p:spPr bwMode="auto">
            <a:xfrm flipV="1">
              <a:off x="3410" y="932"/>
              <a:ext cx="0" cy="8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5632" name="Line 9"/>
            <p:cNvSpPr>
              <a:spLocks noChangeShapeType="1"/>
            </p:cNvSpPr>
            <p:nvPr/>
          </p:nvSpPr>
          <p:spPr bwMode="auto">
            <a:xfrm>
              <a:off x="3026" y="1268"/>
              <a:ext cx="816"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5633" name="Object 51"/>
            <p:cNvGraphicFramePr>
              <a:graphicFrameLocks noChangeAspect="1"/>
            </p:cNvGraphicFramePr>
            <p:nvPr/>
          </p:nvGraphicFramePr>
          <p:xfrm>
            <a:off x="3387" y="771"/>
            <a:ext cx="457" cy="228"/>
          </p:xfrm>
          <a:graphic>
            <a:graphicData uri="http://schemas.openxmlformats.org/presentationml/2006/ole">
              <mc:AlternateContent xmlns:mc="http://schemas.openxmlformats.org/markup-compatibility/2006">
                <mc:Choice xmlns:v="urn:schemas-microsoft-com:vml" Requires="v">
                  <p:oleObj name="Equation" r:id="rId39" imgW="457200" imgH="228600" progId="Equation.DSMT4">
                    <p:embed/>
                  </p:oleObj>
                </mc:Choice>
                <mc:Fallback>
                  <p:oleObj name="Equation" r:id="rId39" imgW="457200" imgH="228600"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387" y="771"/>
                          <a:ext cx="457"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34" name="Object 83"/>
            <p:cNvGraphicFramePr>
              <a:graphicFrameLocks noChangeAspect="1"/>
            </p:cNvGraphicFramePr>
            <p:nvPr/>
          </p:nvGraphicFramePr>
          <p:xfrm>
            <a:off x="3913" y="1650"/>
            <a:ext cx="172" cy="158"/>
          </p:xfrm>
          <a:graphic>
            <a:graphicData uri="http://schemas.openxmlformats.org/presentationml/2006/ole">
              <mc:AlternateContent xmlns:mc="http://schemas.openxmlformats.org/markup-compatibility/2006">
                <mc:Choice xmlns:v="urn:schemas-microsoft-com:vml" Requires="v">
                  <p:oleObj name="公式" r:id="rId41" imgW="152334" imgH="139639" progId="Equation.3">
                    <p:embed/>
                  </p:oleObj>
                </mc:Choice>
                <mc:Fallback>
                  <p:oleObj name="公式" r:id="rId41" imgW="152334" imgH="13963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13" y="1650"/>
                          <a:ext cx="172"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617" name="Rectangle 87"/>
          <p:cNvSpPr>
            <a:spLocks noChangeArrowheads="1"/>
          </p:cNvSpPr>
          <p:nvPr/>
        </p:nvSpPr>
        <p:spPr bwMode="auto">
          <a:xfrm>
            <a:off x="323850" y="549277"/>
            <a:ext cx="625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800" b="1">
                <a:solidFill>
                  <a:srgbClr val="0000FF"/>
                </a:solidFill>
                <a:latin typeface="Arial" panose="020B0604020202020204" pitchFamily="34" charset="0"/>
                <a:ea typeface="楷体_GB2312" pitchFamily="49" charset="-122"/>
              </a:rPr>
              <a:t>周期单位冲激序列的傅里叶变换的求解</a:t>
            </a:r>
          </a:p>
        </p:txBody>
      </p:sp>
      <p:graphicFrame>
        <p:nvGraphicFramePr>
          <p:cNvPr id="570456" name="Object 88"/>
          <p:cNvGraphicFramePr>
            <a:graphicFrameLocks noChangeAspect="1"/>
          </p:cNvGraphicFramePr>
          <p:nvPr/>
        </p:nvGraphicFramePr>
        <p:xfrm>
          <a:off x="6227765" y="2997200"/>
          <a:ext cx="2808287" cy="814388"/>
        </p:xfrm>
        <a:graphic>
          <a:graphicData uri="http://schemas.openxmlformats.org/presentationml/2006/ole">
            <mc:AlternateContent xmlns:mc="http://schemas.openxmlformats.org/markup-compatibility/2006">
              <mc:Choice xmlns:v="urn:schemas-microsoft-com:vml" Requires="v">
                <p:oleObj name="Equation" r:id="rId42" imgW="1790700" imgH="635000" progId="Equation.3">
                  <p:embed/>
                </p:oleObj>
              </mc:Choice>
              <mc:Fallback>
                <p:oleObj name="Equation" r:id="rId42" imgW="1790700" imgH="635000"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227765" y="2997200"/>
                        <a:ext cx="2808287" cy="8143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9" name="Rectangle 89"/>
          <p:cNvSpPr>
            <a:spLocks noChangeArrowheads="1"/>
          </p:cNvSpPr>
          <p:nvPr/>
        </p:nvSpPr>
        <p:spPr bwMode="auto">
          <a:xfrm>
            <a:off x="2" y="1341440"/>
            <a:ext cx="4683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a:solidFill>
                  <a:srgbClr val="000000"/>
                </a:solidFill>
                <a:latin typeface="Arial" panose="020B0604020202020204" pitchFamily="34" charset="0"/>
                <a:ea typeface="楷体_GB2312" pitchFamily="49" charset="-122"/>
              </a:rPr>
              <a:t>单冲激</a:t>
            </a:r>
          </a:p>
        </p:txBody>
      </p:sp>
      <p:sp>
        <p:nvSpPr>
          <p:cNvPr id="25620" name="Rectangle 90"/>
          <p:cNvSpPr>
            <a:spLocks noChangeArrowheads="1"/>
          </p:cNvSpPr>
          <p:nvPr/>
        </p:nvSpPr>
        <p:spPr bwMode="auto">
          <a:xfrm>
            <a:off x="34927" y="3141665"/>
            <a:ext cx="3603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000">
                <a:solidFill>
                  <a:srgbClr val="000000"/>
                </a:solidFill>
                <a:latin typeface="Arial" panose="020B0604020202020204" pitchFamily="34" charset="0"/>
                <a:ea typeface="楷体_GB2312" pitchFamily="49" charset="-122"/>
              </a:rPr>
              <a:t>周期单位冲激序列</a:t>
            </a:r>
          </a:p>
        </p:txBody>
      </p:sp>
      <p:graphicFrame>
        <p:nvGraphicFramePr>
          <p:cNvPr id="25621" name="Object 93"/>
          <p:cNvGraphicFramePr>
            <a:graphicFrameLocks noChangeAspect="1"/>
          </p:cNvGraphicFramePr>
          <p:nvPr/>
        </p:nvGraphicFramePr>
        <p:xfrm>
          <a:off x="6227763" y="5372100"/>
          <a:ext cx="2843212" cy="1081088"/>
        </p:xfrm>
        <a:graphic>
          <a:graphicData uri="http://schemas.openxmlformats.org/presentationml/2006/ole">
            <mc:AlternateContent xmlns:mc="http://schemas.openxmlformats.org/markup-compatibility/2006">
              <mc:Choice xmlns:v="urn:schemas-microsoft-com:vml" Requires="v">
                <p:oleObj name="公式" r:id="rId44" imgW="2146300" imgH="889000" progId="Equation.3">
                  <p:embed/>
                </p:oleObj>
              </mc:Choice>
              <mc:Fallback>
                <p:oleObj name="公式" r:id="rId44" imgW="2146300" imgH="88900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27763" y="5372100"/>
                        <a:ext cx="2843212" cy="1081088"/>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22" name="Rectangle 9"/>
          <p:cNvSpPr>
            <a:spLocks noChangeArrowheads="1"/>
          </p:cNvSpPr>
          <p:nvPr/>
        </p:nvSpPr>
        <p:spPr bwMode="auto">
          <a:xfrm>
            <a:off x="5353052" y="2"/>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800" b="1">
                <a:solidFill>
                  <a:srgbClr val="A50021"/>
                </a:solidFill>
                <a:latin typeface="Arial" panose="020B0604020202020204" pitchFamily="34" charset="0"/>
                <a:ea typeface="楷体_GB2312" pitchFamily="49" charset="-122"/>
              </a:rPr>
              <a:t>周期信号的傅里叶变换</a:t>
            </a:r>
          </a:p>
        </p:txBody>
      </p:sp>
      <p:sp>
        <p:nvSpPr>
          <p:cNvPr id="25623" name="Text Box 63"/>
          <p:cNvSpPr txBox="1">
            <a:spLocks noChangeArrowheads="1"/>
          </p:cNvSpPr>
          <p:nvPr/>
        </p:nvSpPr>
        <p:spPr bwMode="auto">
          <a:xfrm>
            <a:off x="107952" y="6508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kumimoji="0" lang="zh-CN" altLang="en-US" sz="2800" b="1">
                <a:solidFill>
                  <a:srgbClr val="0000FF"/>
                </a:solidFill>
                <a:latin typeface="Arial" panose="020B0604020202020204" pitchFamily="34" charset="0"/>
                <a:ea typeface="楷体_GB2312" pitchFamily="49" charset="-122"/>
              </a:rPr>
              <a:t>例</a:t>
            </a:r>
            <a:r>
              <a:rPr kumimoji="0" lang="en-US" altLang="zh-CN" sz="2800" b="1">
                <a:solidFill>
                  <a:srgbClr val="0000FF"/>
                </a:solidFill>
                <a:latin typeface="Arial" panose="020B0604020202020204" pitchFamily="34" charset="0"/>
                <a:ea typeface="楷体_GB2312" pitchFamily="49" charset="-122"/>
              </a:rPr>
              <a:t>3-10</a:t>
            </a:r>
            <a:r>
              <a:rPr kumimoji="0" lang="zh-CN" altLang="en-US" sz="2800" b="1">
                <a:solidFill>
                  <a:srgbClr val="0000FF"/>
                </a:solidFill>
                <a:latin typeface="Arial" panose="020B0604020202020204" pitchFamily="34" charset="0"/>
                <a:ea typeface="楷体_GB2312" pitchFamily="49" charset="-122"/>
              </a:rPr>
              <a:t>（图示）</a:t>
            </a:r>
          </a:p>
        </p:txBody>
      </p:sp>
      <p:grpSp>
        <p:nvGrpSpPr>
          <p:cNvPr id="25624" name="组合 1"/>
          <p:cNvGrpSpPr>
            <a:grpSpLocks/>
          </p:cNvGrpSpPr>
          <p:nvPr/>
        </p:nvGrpSpPr>
        <p:grpSpPr bwMode="auto">
          <a:xfrm>
            <a:off x="2212977" y="1150938"/>
            <a:ext cx="2143125" cy="406400"/>
            <a:chOff x="6876256" y="1340768"/>
            <a:chExt cx="2143125" cy="406400"/>
          </a:xfrm>
        </p:grpSpPr>
        <p:graphicFrame>
          <p:nvGraphicFramePr>
            <p:cNvPr id="25627" name="Object 93"/>
            <p:cNvGraphicFramePr>
              <a:graphicFrameLocks noChangeAspect="1"/>
            </p:cNvGraphicFramePr>
            <p:nvPr/>
          </p:nvGraphicFramePr>
          <p:xfrm>
            <a:off x="6876256" y="1340768"/>
            <a:ext cx="609600" cy="406400"/>
          </p:xfrm>
          <a:graphic>
            <a:graphicData uri="http://schemas.openxmlformats.org/presentationml/2006/ole">
              <mc:AlternateContent xmlns:mc="http://schemas.openxmlformats.org/markup-compatibility/2006">
                <mc:Choice xmlns:v="urn:schemas-microsoft-com:vml" Requires="v">
                  <p:oleObj name="公式" r:id="rId46" imgW="380835" imgH="253890" progId="Equation.3">
                    <p:embed/>
                  </p:oleObj>
                </mc:Choice>
                <mc:Fallback>
                  <p:oleObj name="公式" r:id="rId46" imgW="380835" imgH="25389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876256" y="1340768"/>
                          <a:ext cx="609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8" name="Object 94"/>
            <p:cNvGraphicFramePr>
              <a:graphicFrameLocks noChangeAspect="1"/>
            </p:cNvGraphicFramePr>
            <p:nvPr/>
          </p:nvGraphicFramePr>
          <p:xfrm>
            <a:off x="8816181" y="1416968"/>
            <a:ext cx="203200" cy="304800"/>
          </p:xfrm>
          <a:graphic>
            <a:graphicData uri="http://schemas.openxmlformats.org/presentationml/2006/ole">
              <mc:AlternateContent xmlns:mc="http://schemas.openxmlformats.org/markup-compatibility/2006">
                <mc:Choice xmlns:v="urn:schemas-microsoft-com:vml" Requires="v">
                  <p:oleObj name="公式" r:id="rId48" imgW="126890" imgH="190335" progId="Equation.3">
                    <p:embed/>
                  </p:oleObj>
                </mc:Choice>
                <mc:Fallback>
                  <p:oleObj name="公式" r:id="rId48" imgW="126890" imgH="190335" progId="Equation.3">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816181" y="1416968"/>
                          <a:ext cx="20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9" name="Line 14"/>
            <p:cNvSpPr>
              <a:spLocks noChangeShapeType="1"/>
            </p:cNvSpPr>
            <p:nvPr/>
          </p:nvSpPr>
          <p:spPr bwMode="auto">
            <a:xfrm>
              <a:off x="7590631" y="1556668"/>
              <a:ext cx="107950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aphicFrame>
        <p:nvGraphicFramePr>
          <p:cNvPr id="91" name="Object 96"/>
          <p:cNvGraphicFramePr>
            <a:graphicFrameLocks noChangeAspect="1"/>
          </p:cNvGraphicFramePr>
          <p:nvPr/>
        </p:nvGraphicFramePr>
        <p:xfrm>
          <a:off x="6588127" y="3860802"/>
          <a:ext cx="2295525" cy="771525"/>
        </p:xfrm>
        <a:graphic>
          <a:graphicData uri="http://schemas.openxmlformats.org/presentationml/2006/ole">
            <mc:AlternateContent xmlns:mc="http://schemas.openxmlformats.org/markup-compatibility/2006">
              <mc:Choice xmlns:v="urn:schemas-microsoft-com:vml" Requires="v">
                <p:oleObj name="Equation" r:id="rId50" imgW="1346200" imgH="469900" progId="Equation.DSMT4">
                  <p:embed/>
                </p:oleObj>
              </mc:Choice>
              <mc:Fallback>
                <p:oleObj name="Equation" r:id="rId50" imgW="1346200" imgH="469900"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588127" y="3860802"/>
                        <a:ext cx="2295525" cy="7715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6" name="Object 97"/>
          <p:cNvGraphicFramePr>
            <a:graphicFrameLocks noChangeAspect="1"/>
          </p:cNvGraphicFramePr>
          <p:nvPr/>
        </p:nvGraphicFramePr>
        <p:xfrm>
          <a:off x="250825" y="6127750"/>
          <a:ext cx="2598738" cy="730250"/>
        </p:xfrm>
        <a:graphic>
          <a:graphicData uri="http://schemas.openxmlformats.org/presentationml/2006/ole">
            <mc:AlternateContent xmlns:mc="http://schemas.openxmlformats.org/markup-compatibility/2006">
              <mc:Choice xmlns:v="urn:schemas-microsoft-com:vml" Requires="v">
                <p:oleObj name="Equation" r:id="rId52" imgW="1524000" imgH="444500" progId="Equation.DSMT4">
                  <p:embed/>
                </p:oleObj>
              </mc:Choice>
              <mc:Fallback>
                <p:oleObj name="Equation" r:id="rId52" imgW="1524000" imgH="444500" progId="Equation.DSMT4">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50825" y="6127750"/>
                        <a:ext cx="2598738" cy="7302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46429205"/>
      </p:ext>
    </p:extLst>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A0A5F9D-E230-4E21-9282-EF0E121D1AD6}" type="slidenum">
              <a:rPr kumimoji="0" lang="zh-CN" altLang="en-US" sz="1400">
                <a:solidFill>
                  <a:srgbClr val="000000"/>
                </a:solidFill>
                <a:latin typeface="Arial" panose="020B0604020202020204" pitchFamily="34" charset="0"/>
              </a:rPr>
              <a:pPr eaLnBrk="1" hangingPunct="1"/>
              <a:t>36</a:t>
            </a:fld>
            <a:endParaRPr kumimoji="0" lang="en-US" altLang="zh-CN" sz="1400">
              <a:solidFill>
                <a:srgbClr val="000000"/>
              </a:solidFill>
              <a:latin typeface="Arial" panose="020B0604020202020204" pitchFamily="34" charset="0"/>
            </a:endParaRPr>
          </a:p>
        </p:txBody>
      </p:sp>
      <p:sp>
        <p:nvSpPr>
          <p:cNvPr id="572445" name="Line 55"/>
          <p:cNvSpPr>
            <a:spLocks noChangeShapeType="1"/>
          </p:cNvSpPr>
          <p:nvPr/>
        </p:nvSpPr>
        <p:spPr bwMode="auto">
          <a:xfrm>
            <a:off x="3276600" y="1600200"/>
            <a:ext cx="1143000" cy="0"/>
          </a:xfrm>
          <a:prstGeom prst="line">
            <a:avLst/>
          </a:prstGeom>
          <a:noFill/>
          <a:ln w="57150">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572446" name="Object 2"/>
          <p:cNvGraphicFramePr>
            <a:graphicFrameLocks noChangeAspect="1"/>
          </p:cNvGraphicFramePr>
          <p:nvPr/>
        </p:nvGraphicFramePr>
        <p:xfrm>
          <a:off x="3378200" y="1285877"/>
          <a:ext cx="812800" cy="333375"/>
        </p:xfrm>
        <a:graphic>
          <a:graphicData uri="http://schemas.openxmlformats.org/presentationml/2006/ole">
            <mc:AlternateContent xmlns:mc="http://schemas.openxmlformats.org/markup-compatibility/2006">
              <mc:Choice xmlns:v="urn:schemas-microsoft-com:vml" Requires="v">
                <p:oleObj name="公式" r:id="rId3" imgW="558800" imgH="228600" progId="">
                  <p:embed/>
                </p:oleObj>
              </mc:Choice>
              <mc:Fallback>
                <p:oleObj name="公式" r:id="rId3" imgW="558800" imgH="228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1285877"/>
                        <a:ext cx="8128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2448" name="Line 58"/>
          <p:cNvSpPr>
            <a:spLocks noChangeShapeType="1"/>
          </p:cNvSpPr>
          <p:nvPr/>
        </p:nvSpPr>
        <p:spPr bwMode="auto">
          <a:xfrm flipV="1">
            <a:off x="3419477" y="3810000"/>
            <a:ext cx="923925" cy="48260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572449" name="Line 59"/>
          <p:cNvSpPr>
            <a:spLocks noChangeShapeType="1"/>
          </p:cNvSpPr>
          <p:nvPr/>
        </p:nvSpPr>
        <p:spPr bwMode="auto">
          <a:xfrm>
            <a:off x="3657600" y="5029200"/>
            <a:ext cx="838200" cy="45720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572455" name="Line 33"/>
          <p:cNvSpPr>
            <a:spLocks noChangeShapeType="1"/>
          </p:cNvSpPr>
          <p:nvPr/>
        </p:nvSpPr>
        <p:spPr bwMode="auto">
          <a:xfrm>
            <a:off x="4211638" y="4214813"/>
            <a:ext cx="43434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nvGrpSpPr>
          <p:cNvPr id="2" name="组合 82"/>
          <p:cNvGrpSpPr>
            <a:grpSpLocks/>
          </p:cNvGrpSpPr>
          <p:nvPr/>
        </p:nvGrpSpPr>
        <p:grpSpPr bwMode="auto">
          <a:xfrm>
            <a:off x="4191000" y="638175"/>
            <a:ext cx="4656138" cy="2122488"/>
            <a:chOff x="4191000" y="638175"/>
            <a:chExt cx="4656138" cy="2122488"/>
          </a:xfrm>
        </p:grpSpPr>
        <p:sp>
          <p:nvSpPr>
            <p:cNvPr id="26702" name="Line 27"/>
            <p:cNvSpPr>
              <a:spLocks noChangeShapeType="1"/>
            </p:cNvSpPr>
            <p:nvPr/>
          </p:nvSpPr>
          <p:spPr bwMode="auto">
            <a:xfrm>
              <a:off x="4191000" y="2209800"/>
              <a:ext cx="43434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703" name="Freeform 28"/>
            <p:cNvSpPr>
              <a:spLocks/>
            </p:cNvSpPr>
            <p:nvPr/>
          </p:nvSpPr>
          <p:spPr bwMode="auto">
            <a:xfrm>
              <a:off x="6172200" y="1143000"/>
              <a:ext cx="2133600" cy="1524000"/>
            </a:xfrm>
            <a:custGeom>
              <a:avLst/>
              <a:gdLst>
                <a:gd name="T0" fmla="*/ 0 w 1344"/>
                <a:gd name="T1" fmla="*/ 0 h 960"/>
                <a:gd name="T2" fmla="*/ 2147483647 w 1344"/>
                <a:gd name="T3" fmla="*/ 2147483647 h 960"/>
                <a:gd name="T4" fmla="*/ 2147483647 w 1344"/>
                <a:gd name="T5" fmla="*/ 2147483647 h 960"/>
                <a:gd name="T6" fmla="*/ 2147483647 w 1344"/>
                <a:gd name="T7" fmla="*/ 2147483647 h 960"/>
                <a:gd name="T8" fmla="*/ 2147483647 w 1344"/>
                <a:gd name="T9" fmla="*/ 2147483647 h 960"/>
                <a:gd name="T10" fmla="*/ 2147483647 w 1344"/>
                <a:gd name="T11" fmla="*/ 2147483647 h 960"/>
                <a:gd name="T12" fmla="*/ 2147483647 w 1344"/>
                <a:gd name="T13" fmla="*/ 2147483647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704" name="Freeform 29"/>
            <p:cNvSpPr>
              <a:spLocks/>
            </p:cNvSpPr>
            <p:nvPr/>
          </p:nvSpPr>
          <p:spPr bwMode="auto">
            <a:xfrm flipH="1">
              <a:off x="4267200" y="1143000"/>
              <a:ext cx="1905000" cy="1524000"/>
            </a:xfrm>
            <a:custGeom>
              <a:avLst/>
              <a:gdLst>
                <a:gd name="T0" fmla="*/ 0 w 1344"/>
                <a:gd name="T1" fmla="*/ 0 h 960"/>
                <a:gd name="T2" fmla="*/ 2147483647 w 1344"/>
                <a:gd name="T3" fmla="*/ 2147483647 h 960"/>
                <a:gd name="T4" fmla="*/ 2147483647 w 1344"/>
                <a:gd name="T5" fmla="*/ 2147483647 h 960"/>
                <a:gd name="T6" fmla="*/ 2147483647 w 1344"/>
                <a:gd name="T7" fmla="*/ 2147483647 h 960"/>
                <a:gd name="T8" fmla="*/ 2147483647 w 1344"/>
                <a:gd name="T9" fmla="*/ 2147483647 h 960"/>
                <a:gd name="T10" fmla="*/ 2147483647 w 1344"/>
                <a:gd name="T11" fmla="*/ 2147483647 h 960"/>
                <a:gd name="T12" fmla="*/ 2147483647 w 1344"/>
                <a:gd name="T13" fmla="*/ 2147483647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705" name="Object 3"/>
            <p:cNvGraphicFramePr>
              <a:graphicFrameLocks noChangeAspect="1"/>
            </p:cNvGraphicFramePr>
            <p:nvPr/>
          </p:nvGraphicFramePr>
          <p:xfrm>
            <a:off x="8382000" y="2286000"/>
            <a:ext cx="273050" cy="250825"/>
          </p:xfrm>
          <a:graphic>
            <a:graphicData uri="http://schemas.openxmlformats.org/presentationml/2006/ole">
              <mc:AlternateContent xmlns:mc="http://schemas.openxmlformats.org/markup-compatibility/2006">
                <mc:Choice xmlns:v="urn:schemas-microsoft-com:vml" Requires="v">
                  <p:oleObj name="公式" r:id="rId5" imgW="152334" imgH="139639" progId="">
                    <p:embed/>
                  </p:oleObj>
                </mc:Choice>
                <mc:Fallback>
                  <p:oleObj name="公式" r:id="rId5" imgW="152334" imgH="13963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0" y="2286000"/>
                          <a:ext cx="27305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06" name="Freeform 31"/>
            <p:cNvSpPr>
              <a:spLocks/>
            </p:cNvSpPr>
            <p:nvPr/>
          </p:nvSpPr>
          <p:spPr bwMode="auto">
            <a:xfrm>
              <a:off x="6164263" y="990600"/>
              <a:ext cx="7937" cy="1770063"/>
            </a:xfrm>
            <a:custGeom>
              <a:avLst/>
              <a:gdLst>
                <a:gd name="T0" fmla="*/ 2147483647 w 5"/>
                <a:gd name="T1" fmla="*/ 0 h 1115"/>
                <a:gd name="T2" fmla="*/ 0 w 5"/>
                <a:gd name="T3" fmla="*/ 2147483647 h 1115"/>
                <a:gd name="T4" fmla="*/ 0 60000 65536"/>
                <a:gd name="T5" fmla="*/ 0 60000 65536"/>
                <a:gd name="T6" fmla="*/ 0 w 5"/>
                <a:gd name="T7" fmla="*/ 0 h 1115"/>
                <a:gd name="T8" fmla="*/ 5 w 5"/>
                <a:gd name="T9" fmla="*/ 1115 h 1115"/>
              </a:gdLst>
              <a:ahLst/>
              <a:cxnLst>
                <a:cxn ang="T4">
                  <a:pos x="T0" y="T1"/>
                </a:cxn>
                <a:cxn ang="T5">
                  <a:pos x="T2" y="T3"/>
                </a:cxn>
              </a:cxnLst>
              <a:rect l="T6" t="T7" r="T8" b="T9"/>
              <a:pathLst>
                <a:path w="5" h="1115">
                  <a:moveTo>
                    <a:pt x="5" y="0"/>
                  </a:moveTo>
                  <a:lnTo>
                    <a:pt x="0" y="1115"/>
                  </a:lnTo>
                </a:path>
              </a:pathLst>
            </a:custGeom>
            <a:noFill/>
            <a:ln w="9525">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707" name="Object 4"/>
            <p:cNvGraphicFramePr>
              <a:graphicFrameLocks noChangeAspect="1"/>
            </p:cNvGraphicFramePr>
            <p:nvPr/>
          </p:nvGraphicFramePr>
          <p:xfrm>
            <a:off x="5943600" y="2209800"/>
            <a:ext cx="227013" cy="319088"/>
          </p:xfrm>
          <a:graphic>
            <a:graphicData uri="http://schemas.openxmlformats.org/presentationml/2006/ole">
              <mc:AlternateContent xmlns:mc="http://schemas.openxmlformats.org/markup-compatibility/2006">
                <mc:Choice xmlns:v="urn:schemas-microsoft-com:vml" Requires="v">
                  <p:oleObj name="Equation" r:id="rId7" imgW="126725" imgH="177415" progId="">
                    <p:embed/>
                  </p:oleObj>
                </mc:Choice>
                <mc:Fallback>
                  <p:oleObj name="Equation" r:id="rId7" imgW="126725" imgH="177415"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209800"/>
                          <a:ext cx="227013"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08" name="Object 5"/>
            <p:cNvGraphicFramePr>
              <a:graphicFrameLocks noChangeAspect="1"/>
            </p:cNvGraphicFramePr>
            <p:nvPr/>
          </p:nvGraphicFramePr>
          <p:xfrm>
            <a:off x="5840413" y="638175"/>
            <a:ext cx="747712" cy="584200"/>
          </p:xfrm>
          <a:graphic>
            <a:graphicData uri="http://schemas.openxmlformats.org/presentationml/2006/ole">
              <mc:AlternateContent xmlns:mc="http://schemas.openxmlformats.org/markup-compatibility/2006">
                <mc:Choice xmlns:v="urn:schemas-microsoft-com:vml" Requires="v">
                  <p:oleObj name="公式" r:id="rId9" imgW="533169" imgH="457002" progId="">
                    <p:embed/>
                  </p:oleObj>
                </mc:Choice>
                <mc:Fallback>
                  <p:oleObj name="公式" r:id="rId9" imgW="533169" imgH="45700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0413" y="638175"/>
                          <a:ext cx="7477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09" name="Object 6"/>
            <p:cNvGraphicFramePr>
              <a:graphicFrameLocks noChangeAspect="1"/>
            </p:cNvGraphicFramePr>
            <p:nvPr/>
          </p:nvGraphicFramePr>
          <p:xfrm>
            <a:off x="6569075" y="2168525"/>
            <a:ext cx="306388" cy="474663"/>
          </p:xfrm>
          <a:graphic>
            <a:graphicData uri="http://schemas.openxmlformats.org/presentationml/2006/ole">
              <mc:AlternateContent xmlns:mc="http://schemas.openxmlformats.org/markup-compatibility/2006">
                <mc:Choice xmlns:v="urn:schemas-microsoft-com:vml" Requires="v">
                  <p:oleObj name="公式" r:id="rId11" imgW="253890" imgH="393529" progId="">
                    <p:embed/>
                  </p:oleObj>
                </mc:Choice>
                <mc:Fallback>
                  <p:oleObj name="公式" r:id="rId11" imgW="253890" imgH="393529"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9075" y="2168525"/>
                          <a:ext cx="30638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10" name="Object 7"/>
            <p:cNvGraphicFramePr>
              <a:graphicFrameLocks noChangeAspect="1"/>
            </p:cNvGraphicFramePr>
            <p:nvPr/>
          </p:nvGraphicFramePr>
          <p:xfrm>
            <a:off x="7491413" y="2214563"/>
            <a:ext cx="304800" cy="474662"/>
          </p:xfrm>
          <a:graphic>
            <a:graphicData uri="http://schemas.openxmlformats.org/presentationml/2006/ole">
              <mc:AlternateContent xmlns:mc="http://schemas.openxmlformats.org/markup-compatibility/2006">
                <mc:Choice xmlns:v="urn:schemas-microsoft-com:vml" Requires="v">
                  <p:oleObj name="公式" r:id="rId13" imgW="253890" imgH="393529" progId="">
                    <p:embed/>
                  </p:oleObj>
                </mc:Choice>
                <mc:Fallback>
                  <p:oleObj name="公式" r:id="rId13" imgW="253890" imgH="393529"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91413" y="2214563"/>
                          <a:ext cx="304800"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11" name="Object 8"/>
            <p:cNvGraphicFramePr>
              <a:graphicFrameLocks noChangeAspect="1"/>
            </p:cNvGraphicFramePr>
            <p:nvPr/>
          </p:nvGraphicFramePr>
          <p:xfrm>
            <a:off x="6686550" y="1133475"/>
            <a:ext cx="2160588" cy="657225"/>
          </p:xfrm>
          <a:graphic>
            <a:graphicData uri="http://schemas.openxmlformats.org/presentationml/2006/ole">
              <mc:AlternateContent xmlns:mc="http://schemas.openxmlformats.org/markup-compatibility/2006">
                <mc:Choice xmlns:v="urn:schemas-microsoft-com:vml" Requires="v">
                  <p:oleObj name="公式" r:id="rId15" imgW="1295400" imgH="393700" progId="">
                    <p:embed/>
                  </p:oleObj>
                </mc:Choice>
                <mc:Fallback>
                  <p:oleObj name="公式" r:id="rId15" imgW="1295400" imgH="39370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86550" y="1133475"/>
                          <a:ext cx="216058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组合 86"/>
          <p:cNvGrpSpPr>
            <a:grpSpLocks/>
          </p:cNvGrpSpPr>
          <p:nvPr/>
        </p:nvGrpSpPr>
        <p:grpSpPr bwMode="auto">
          <a:xfrm>
            <a:off x="4211638" y="4795838"/>
            <a:ext cx="4710112" cy="2017712"/>
            <a:chOff x="4211638" y="4795838"/>
            <a:chExt cx="4710112" cy="2017712"/>
          </a:xfrm>
        </p:grpSpPr>
        <p:sp>
          <p:nvSpPr>
            <p:cNvPr id="26685" name="Line 39"/>
            <p:cNvSpPr>
              <a:spLocks noChangeShapeType="1"/>
            </p:cNvSpPr>
            <p:nvPr/>
          </p:nvSpPr>
          <p:spPr bwMode="auto">
            <a:xfrm>
              <a:off x="4211638" y="6315075"/>
              <a:ext cx="43434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86" name="Freeform 41"/>
            <p:cNvSpPr>
              <a:spLocks/>
            </p:cNvSpPr>
            <p:nvPr/>
          </p:nvSpPr>
          <p:spPr bwMode="auto">
            <a:xfrm flipH="1">
              <a:off x="4235450" y="5237163"/>
              <a:ext cx="1905000" cy="1524000"/>
            </a:xfrm>
            <a:custGeom>
              <a:avLst/>
              <a:gdLst>
                <a:gd name="T0" fmla="*/ 0 w 1344"/>
                <a:gd name="T1" fmla="*/ 0 h 960"/>
                <a:gd name="T2" fmla="*/ 2147483647 w 1344"/>
                <a:gd name="T3" fmla="*/ 2147483647 h 960"/>
                <a:gd name="T4" fmla="*/ 2147483647 w 1344"/>
                <a:gd name="T5" fmla="*/ 2147483647 h 960"/>
                <a:gd name="T6" fmla="*/ 2147483647 w 1344"/>
                <a:gd name="T7" fmla="*/ 2147483647 h 960"/>
                <a:gd name="T8" fmla="*/ 2147483647 w 1344"/>
                <a:gd name="T9" fmla="*/ 2147483647 h 960"/>
                <a:gd name="T10" fmla="*/ 2147483647 w 1344"/>
                <a:gd name="T11" fmla="*/ 2147483647 h 960"/>
                <a:gd name="T12" fmla="*/ 2147483647 w 1344"/>
                <a:gd name="T13" fmla="*/ 2147483647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nvGrpSpPr>
            <p:cNvPr id="26687" name="Group 105"/>
            <p:cNvGrpSpPr>
              <a:grpSpLocks/>
            </p:cNvGrpSpPr>
            <p:nvPr/>
          </p:nvGrpSpPr>
          <p:grpSpPr bwMode="auto">
            <a:xfrm>
              <a:off x="4686300" y="5011738"/>
              <a:ext cx="4235450" cy="1801812"/>
              <a:chOff x="2784" y="3067"/>
              <a:chExt cx="2668" cy="1135"/>
            </a:xfrm>
          </p:grpSpPr>
          <p:sp>
            <p:nvSpPr>
              <p:cNvPr id="26690" name="Line 104"/>
              <p:cNvSpPr>
                <a:spLocks noChangeShapeType="1"/>
              </p:cNvSpPr>
              <p:nvPr/>
            </p:nvSpPr>
            <p:spPr bwMode="auto">
              <a:xfrm flipV="1">
                <a:off x="3730" y="3067"/>
                <a:ext cx="0" cy="1050"/>
              </a:xfrm>
              <a:prstGeom prst="line">
                <a:avLst/>
              </a:prstGeom>
              <a:noFill/>
              <a:ln w="9525">
                <a:solidFill>
                  <a:srgbClr val="3399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1" name="Freeform 40"/>
              <p:cNvSpPr>
                <a:spLocks/>
              </p:cNvSpPr>
              <p:nvPr/>
            </p:nvSpPr>
            <p:spPr bwMode="auto">
              <a:xfrm>
                <a:off x="3730" y="3209"/>
                <a:ext cx="1344" cy="960"/>
              </a:xfrm>
              <a:custGeom>
                <a:avLst/>
                <a:gdLst>
                  <a:gd name="T0" fmla="*/ 0 w 1344"/>
                  <a:gd name="T1" fmla="*/ 0 h 960"/>
                  <a:gd name="T2" fmla="*/ 240 w 1344"/>
                  <a:gd name="T3" fmla="*/ 192 h 960"/>
                  <a:gd name="T4" fmla="*/ 384 w 1344"/>
                  <a:gd name="T5" fmla="*/ 672 h 960"/>
                  <a:gd name="T6" fmla="*/ 672 w 1344"/>
                  <a:gd name="T7" fmla="*/ 960 h 960"/>
                  <a:gd name="T8" fmla="*/ 864 w 1344"/>
                  <a:gd name="T9" fmla="*/ 672 h 960"/>
                  <a:gd name="T10" fmla="*/ 1104 w 1344"/>
                  <a:gd name="T11" fmla="*/ 528 h 960"/>
                  <a:gd name="T12" fmla="*/ 1344 w 1344"/>
                  <a:gd name="T13" fmla="*/ 672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92" name="Object 9"/>
              <p:cNvGraphicFramePr>
                <a:graphicFrameLocks noChangeAspect="1"/>
              </p:cNvGraphicFramePr>
              <p:nvPr/>
            </p:nvGraphicFramePr>
            <p:xfrm>
              <a:off x="5280" y="3888"/>
              <a:ext cx="172" cy="158"/>
            </p:xfrm>
            <a:graphic>
              <a:graphicData uri="http://schemas.openxmlformats.org/presentationml/2006/ole">
                <mc:AlternateContent xmlns:mc="http://schemas.openxmlformats.org/markup-compatibility/2006">
                  <mc:Choice xmlns:v="urn:schemas-microsoft-com:vml" Requires="v">
                    <p:oleObj name="公式" r:id="rId17" imgW="152334" imgH="139639" progId="">
                      <p:embed/>
                    </p:oleObj>
                  </mc:Choice>
                  <mc:Fallback>
                    <p:oleObj name="公式" r:id="rId17" imgW="152334" imgH="13963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3888"/>
                            <a:ext cx="172"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93" name="Object 10"/>
              <p:cNvGraphicFramePr>
                <a:graphicFrameLocks noChangeAspect="1"/>
              </p:cNvGraphicFramePr>
              <p:nvPr/>
            </p:nvGraphicFramePr>
            <p:xfrm>
              <a:off x="3600" y="3888"/>
              <a:ext cx="143" cy="201"/>
            </p:xfrm>
            <a:graphic>
              <a:graphicData uri="http://schemas.openxmlformats.org/presentationml/2006/ole">
                <mc:AlternateContent xmlns:mc="http://schemas.openxmlformats.org/markup-compatibility/2006">
                  <mc:Choice xmlns:v="urn:schemas-microsoft-com:vml" Requires="v">
                    <p:oleObj name="Equation" r:id="rId18" imgW="126725" imgH="177415" progId="">
                      <p:embed/>
                    </p:oleObj>
                  </mc:Choice>
                  <mc:Fallback>
                    <p:oleObj name="Equation" r:id="rId18" imgW="126725" imgH="177415"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0" y="3888"/>
                            <a:ext cx="14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94" name="Line 64"/>
              <p:cNvSpPr>
                <a:spLocks noChangeShapeType="1"/>
              </p:cNvSpPr>
              <p:nvPr/>
            </p:nvSpPr>
            <p:spPr bwMode="auto">
              <a:xfrm flipV="1">
                <a:off x="3552" y="3360"/>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5" name="Line 65"/>
              <p:cNvSpPr>
                <a:spLocks noChangeShapeType="1"/>
              </p:cNvSpPr>
              <p:nvPr/>
            </p:nvSpPr>
            <p:spPr bwMode="auto">
              <a:xfrm flipV="1">
                <a:off x="3730" y="3209"/>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6" name="Line 66"/>
              <p:cNvSpPr>
                <a:spLocks noChangeShapeType="1"/>
              </p:cNvSpPr>
              <p:nvPr/>
            </p:nvSpPr>
            <p:spPr bwMode="auto">
              <a:xfrm flipV="1">
                <a:off x="3936" y="3360"/>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7" name="Line 68"/>
              <p:cNvSpPr>
                <a:spLocks noChangeShapeType="1"/>
              </p:cNvSpPr>
              <p:nvPr/>
            </p:nvSpPr>
            <p:spPr bwMode="auto">
              <a:xfrm>
                <a:off x="3168" y="388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8" name="Line 69"/>
              <p:cNvSpPr>
                <a:spLocks noChangeShapeType="1"/>
              </p:cNvSpPr>
              <p:nvPr/>
            </p:nvSpPr>
            <p:spPr bwMode="auto">
              <a:xfrm>
                <a:off x="4416" y="388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99" name="Line 71"/>
              <p:cNvSpPr>
                <a:spLocks noChangeShapeType="1"/>
              </p:cNvSpPr>
              <p:nvPr/>
            </p:nvSpPr>
            <p:spPr bwMode="auto">
              <a:xfrm flipV="1">
                <a:off x="2784" y="374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700" name="Line 72"/>
              <p:cNvSpPr>
                <a:spLocks noChangeShapeType="1"/>
              </p:cNvSpPr>
              <p:nvPr/>
            </p:nvSpPr>
            <p:spPr bwMode="auto">
              <a:xfrm flipV="1">
                <a:off x="4848" y="374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701" name="Object 11"/>
              <p:cNvGraphicFramePr>
                <a:graphicFrameLocks noChangeAspect="1"/>
              </p:cNvGraphicFramePr>
              <p:nvPr/>
            </p:nvGraphicFramePr>
            <p:xfrm>
              <a:off x="3835" y="3874"/>
              <a:ext cx="193" cy="328"/>
            </p:xfrm>
            <a:graphic>
              <a:graphicData uri="http://schemas.openxmlformats.org/presentationml/2006/ole">
                <mc:AlternateContent xmlns:mc="http://schemas.openxmlformats.org/markup-compatibility/2006">
                  <mc:Choice xmlns:v="urn:schemas-microsoft-com:vml" Requires="v">
                    <p:oleObj name="公式" r:id="rId20" imgW="253890" imgH="431613" progId="">
                      <p:embed/>
                    </p:oleObj>
                  </mc:Choice>
                  <mc:Fallback>
                    <p:oleObj name="公式" r:id="rId20" imgW="253890" imgH="431613"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35" y="3874"/>
                            <a:ext cx="193"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6688" name="Object 12"/>
            <p:cNvGraphicFramePr>
              <a:graphicFrameLocks noChangeAspect="1"/>
            </p:cNvGraphicFramePr>
            <p:nvPr/>
          </p:nvGraphicFramePr>
          <p:xfrm>
            <a:off x="5886450" y="4795838"/>
            <a:ext cx="685800" cy="219075"/>
          </p:xfrm>
          <a:graphic>
            <a:graphicData uri="http://schemas.openxmlformats.org/presentationml/2006/ole">
              <mc:AlternateContent xmlns:mc="http://schemas.openxmlformats.org/markup-compatibility/2006">
                <mc:Choice xmlns:v="urn:schemas-microsoft-com:vml" Requires="v">
                  <p:oleObj name="公式" r:id="rId22" imgW="634725" imgH="203112" progId="">
                    <p:embed/>
                  </p:oleObj>
                </mc:Choice>
                <mc:Fallback>
                  <p:oleObj name="公式" r:id="rId22" imgW="634725" imgH="203112"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886450" y="4795838"/>
                          <a:ext cx="6858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89" name="Object 13"/>
            <p:cNvGraphicFramePr>
              <a:graphicFrameLocks noChangeAspect="1"/>
            </p:cNvGraphicFramePr>
            <p:nvPr/>
          </p:nvGraphicFramePr>
          <p:xfrm>
            <a:off x="6170613" y="5049838"/>
            <a:ext cx="584200" cy="287337"/>
          </p:xfrm>
          <a:graphic>
            <a:graphicData uri="http://schemas.openxmlformats.org/presentationml/2006/ole">
              <mc:AlternateContent xmlns:mc="http://schemas.openxmlformats.org/markup-compatibility/2006">
                <mc:Choice xmlns:v="urn:schemas-microsoft-com:vml" Requires="v">
                  <p:oleObj name="Equation" r:id="rId24" imgW="355446" imgH="228501" progId="Equation.DSMT4">
                    <p:embed/>
                  </p:oleObj>
                </mc:Choice>
                <mc:Fallback>
                  <p:oleObj name="Equation" r:id="rId24" imgW="355446" imgH="228501"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70613" y="5049838"/>
                          <a:ext cx="5842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634" name="Rectangle 76"/>
          <p:cNvSpPr>
            <a:spLocks noChangeArrowheads="1"/>
          </p:cNvSpPr>
          <p:nvPr/>
        </p:nvSpPr>
        <p:spPr bwMode="auto">
          <a:xfrm>
            <a:off x="1187450" y="549277"/>
            <a:ext cx="4464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a:solidFill>
                  <a:srgbClr val="0000FF"/>
                </a:solidFill>
              </a:rPr>
              <a:t>周期矩形脉冲信号的傅里叶变换求解</a:t>
            </a:r>
          </a:p>
        </p:txBody>
      </p:sp>
      <p:grpSp>
        <p:nvGrpSpPr>
          <p:cNvPr id="5" name="组合 85"/>
          <p:cNvGrpSpPr>
            <a:grpSpLocks/>
          </p:cNvGrpSpPr>
          <p:nvPr/>
        </p:nvGrpSpPr>
        <p:grpSpPr bwMode="auto">
          <a:xfrm>
            <a:off x="0" y="1370015"/>
            <a:ext cx="3232150" cy="1633537"/>
            <a:chOff x="0" y="1370013"/>
            <a:chExt cx="3232150" cy="1633537"/>
          </a:xfrm>
        </p:grpSpPr>
        <p:graphicFrame>
          <p:nvGraphicFramePr>
            <p:cNvPr id="26674" name="Object 14"/>
            <p:cNvGraphicFramePr>
              <a:graphicFrameLocks noChangeAspect="1"/>
            </p:cNvGraphicFramePr>
            <p:nvPr/>
          </p:nvGraphicFramePr>
          <p:xfrm>
            <a:off x="1466850" y="2528888"/>
            <a:ext cx="1023938" cy="474662"/>
          </p:xfrm>
          <a:graphic>
            <a:graphicData uri="http://schemas.openxmlformats.org/presentationml/2006/ole">
              <mc:AlternateContent xmlns:mc="http://schemas.openxmlformats.org/markup-compatibility/2006">
                <mc:Choice xmlns:v="urn:schemas-microsoft-com:vml" Requires="v">
                  <p:oleObj name="公式" r:id="rId26" imgW="850531" imgH="393529" progId="">
                    <p:embed/>
                  </p:oleObj>
                </mc:Choice>
                <mc:Fallback>
                  <p:oleObj name="公式" r:id="rId26" imgW="850531" imgH="393529"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66850" y="2528888"/>
                          <a:ext cx="1023938"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75" name="Object 15"/>
            <p:cNvGraphicFramePr>
              <a:graphicFrameLocks noChangeAspect="1"/>
            </p:cNvGraphicFramePr>
            <p:nvPr/>
          </p:nvGraphicFramePr>
          <p:xfrm>
            <a:off x="3079750" y="2743200"/>
            <a:ext cx="152400" cy="260350"/>
          </p:xfrm>
          <a:graphic>
            <a:graphicData uri="http://schemas.openxmlformats.org/presentationml/2006/ole">
              <mc:AlternateContent xmlns:mc="http://schemas.openxmlformats.org/markup-compatibility/2006">
                <mc:Choice xmlns:v="urn:schemas-microsoft-com:vml" Requires="v">
                  <p:oleObj name="Equation" r:id="rId28" imgW="88746" imgH="152136" progId="">
                    <p:embed/>
                  </p:oleObj>
                </mc:Choice>
                <mc:Fallback>
                  <p:oleObj name="Equation" r:id="rId28" imgW="88746" imgH="152136"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79750" y="2743200"/>
                          <a:ext cx="1524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676" name="组合 81"/>
            <p:cNvGrpSpPr>
              <a:grpSpLocks/>
            </p:cNvGrpSpPr>
            <p:nvPr/>
          </p:nvGrpSpPr>
          <p:grpSpPr bwMode="auto">
            <a:xfrm>
              <a:off x="0" y="1370013"/>
              <a:ext cx="3200400" cy="1449387"/>
              <a:chOff x="0" y="1370013"/>
              <a:chExt cx="3200400" cy="1449387"/>
            </a:xfrm>
          </p:grpSpPr>
          <p:sp>
            <p:nvSpPr>
              <p:cNvPr id="26677" name="Line 3"/>
              <p:cNvSpPr>
                <a:spLocks noChangeShapeType="1"/>
              </p:cNvSpPr>
              <p:nvPr/>
            </p:nvSpPr>
            <p:spPr bwMode="auto">
              <a:xfrm>
                <a:off x="914400" y="2590800"/>
                <a:ext cx="22860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78" name="Line 4"/>
              <p:cNvSpPr>
                <a:spLocks noChangeShapeType="1"/>
              </p:cNvSpPr>
              <p:nvPr/>
            </p:nvSpPr>
            <p:spPr bwMode="auto">
              <a:xfrm flipV="1">
                <a:off x="1981200" y="1524000"/>
                <a:ext cx="0" cy="1295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79" name="Line 5"/>
              <p:cNvSpPr>
                <a:spLocks noChangeShapeType="1"/>
              </p:cNvSpPr>
              <p:nvPr/>
            </p:nvSpPr>
            <p:spPr bwMode="auto">
              <a:xfrm>
                <a:off x="1676400" y="2057400"/>
                <a:ext cx="685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80" name="Line 7"/>
              <p:cNvSpPr>
                <a:spLocks noChangeShapeType="1"/>
              </p:cNvSpPr>
              <p:nvPr/>
            </p:nvSpPr>
            <p:spPr bwMode="auto">
              <a:xfrm>
                <a:off x="1676400" y="2057400"/>
                <a:ext cx="0" cy="533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81" name="Line 8"/>
              <p:cNvSpPr>
                <a:spLocks noChangeShapeType="1"/>
              </p:cNvSpPr>
              <p:nvPr/>
            </p:nvSpPr>
            <p:spPr bwMode="auto">
              <a:xfrm>
                <a:off x="2362200" y="2057400"/>
                <a:ext cx="0" cy="5334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82" name="Object 16"/>
              <p:cNvGraphicFramePr>
                <a:graphicFrameLocks noChangeAspect="1"/>
              </p:cNvGraphicFramePr>
              <p:nvPr/>
            </p:nvGraphicFramePr>
            <p:xfrm>
              <a:off x="2039938" y="1370013"/>
              <a:ext cx="614362" cy="407987"/>
            </p:xfrm>
            <a:graphic>
              <a:graphicData uri="http://schemas.openxmlformats.org/presentationml/2006/ole">
                <mc:AlternateContent xmlns:mc="http://schemas.openxmlformats.org/markup-compatibility/2006">
                  <mc:Choice xmlns:v="urn:schemas-microsoft-com:vml" Requires="v">
                    <p:oleObj name="公式" r:id="rId30" imgW="342751" imgH="228501" progId="">
                      <p:embed/>
                    </p:oleObj>
                  </mc:Choice>
                  <mc:Fallback>
                    <p:oleObj name="公式" r:id="rId30" imgW="342751" imgH="228501"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39938" y="1370013"/>
                            <a:ext cx="614362"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83" name="Object 17"/>
              <p:cNvGraphicFramePr>
                <a:graphicFrameLocks noChangeAspect="1"/>
              </p:cNvGraphicFramePr>
              <p:nvPr/>
            </p:nvGraphicFramePr>
            <p:xfrm>
              <a:off x="1524000" y="1730375"/>
              <a:ext cx="273050" cy="295275"/>
            </p:xfrm>
            <a:graphic>
              <a:graphicData uri="http://schemas.openxmlformats.org/presentationml/2006/ole">
                <mc:AlternateContent xmlns:mc="http://schemas.openxmlformats.org/markup-compatibility/2006">
                  <mc:Choice xmlns:v="urn:schemas-microsoft-com:vml" Requires="v">
                    <p:oleObj name="Equation" r:id="rId32" imgW="152268" imgH="164957" progId="">
                      <p:embed/>
                    </p:oleObj>
                  </mc:Choice>
                  <mc:Fallback>
                    <p:oleObj name="Equation" r:id="rId32" imgW="152268" imgH="164957"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24000" y="1730375"/>
                            <a:ext cx="2730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84" name="Rectangle 77"/>
              <p:cNvSpPr>
                <a:spLocks noChangeArrowheads="1"/>
              </p:cNvSpPr>
              <p:nvPr/>
            </p:nvSpPr>
            <p:spPr bwMode="auto">
              <a:xfrm>
                <a:off x="0" y="1662113"/>
                <a:ext cx="1462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a:solidFill>
                      <a:srgbClr val="0000FF"/>
                    </a:solidFill>
                  </a:rPr>
                  <a:t>单矩形脉冲</a:t>
                </a:r>
              </a:p>
            </p:txBody>
          </p:sp>
        </p:grpSp>
      </p:grpSp>
      <p:grpSp>
        <p:nvGrpSpPr>
          <p:cNvPr id="7" name="组合 83"/>
          <p:cNvGrpSpPr>
            <a:grpSpLocks/>
          </p:cNvGrpSpPr>
          <p:nvPr/>
        </p:nvGrpSpPr>
        <p:grpSpPr bwMode="auto">
          <a:xfrm>
            <a:off x="0" y="3533777"/>
            <a:ext cx="3657600" cy="2333625"/>
            <a:chOff x="0" y="3533775"/>
            <a:chExt cx="3657600" cy="2333625"/>
          </a:xfrm>
        </p:grpSpPr>
        <p:sp>
          <p:nvSpPr>
            <p:cNvPr id="26656" name="Line 9"/>
            <p:cNvSpPr>
              <a:spLocks noChangeShapeType="1"/>
            </p:cNvSpPr>
            <p:nvPr/>
          </p:nvSpPr>
          <p:spPr bwMode="auto">
            <a:xfrm>
              <a:off x="533400" y="5257800"/>
              <a:ext cx="3124200"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57" name="Line 10"/>
            <p:cNvSpPr>
              <a:spLocks noChangeShapeType="1"/>
            </p:cNvSpPr>
            <p:nvPr/>
          </p:nvSpPr>
          <p:spPr bwMode="auto">
            <a:xfrm flipV="1">
              <a:off x="1981200" y="3657600"/>
              <a:ext cx="0" cy="22098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58" name="Line 14"/>
            <p:cNvSpPr>
              <a:spLocks noChangeShapeType="1"/>
            </p:cNvSpPr>
            <p:nvPr/>
          </p:nvSpPr>
          <p:spPr bwMode="auto">
            <a:xfrm>
              <a:off x="1676400" y="4800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59" name="Line 15"/>
            <p:cNvSpPr>
              <a:spLocks noChangeShapeType="1"/>
            </p:cNvSpPr>
            <p:nvPr/>
          </p:nvSpPr>
          <p:spPr bwMode="auto">
            <a:xfrm>
              <a:off x="22860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0" name="Line 16"/>
            <p:cNvSpPr>
              <a:spLocks noChangeShapeType="1"/>
            </p:cNvSpPr>
            <p:nvPr/>
          </p:nvSpPr>
          <p:spPr bwMode="auto">
            <a:xfrm>
              <a:off x="16764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1" name="Line 17"/>
            <p:cNvSpPr>
              <a:spLocks noChangeShapeType="1"/>
            </p:cNvSpPr>
            <p:nvPr/>
          </p:nvSpPr>
          <p:spPr bwMode="auto">
            <a:xfrm>
              <a:off x="2743200" y="4800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2" name="Line 18"/>
            <p:cNvSpPr>
              <a:spLocks noChangeShapeType="1"/>
            </p:cNvSpPr>
            <p:nvPr/>
          </p:nvSpPr>
          <p:spPr bwMode="auto">
            <a:xfrm>
              <a:off x="33528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3" name="Line 19"/>
            <p:cNvSpPr>
              <a:spLocks noChangeShapeType="1"/>
            </p:cNvSpPr>
            <p:nvPr/>
          </p:nvSpPr>
          <p:spPr bwMode="auto">
            <a:xfrm>
              <a:off x="27432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4" name="Line 20"/>
            <p:cNvSpPr>
              <a:spLocks noChangeShapeType="1"/>
            </p:cNvSpPr>
            <p:nvPr/>
          </p:nvSpPr>
          <p:spPr bwMode="auto">
            <a:xfrm>
              <a:off x="609600" y="4800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5" name="Line 21"/>
            <p:cNvSpPr>
              <a:spLocks noChangeShapeType="1"/>
            </p:cNvSpPr>
            <p:nvPr/>
          </p:nvSpPr>
          <p:spPr bwMode="auto">
            <a:xfrm>
              <a:off x="12192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66" name="Line 22"/>
            <p:cNvSpPr>
              <a:spLocks noChangeShapeType="1"/>
            </p:cNvSpPr>
            <p:nvPr/>
          </p:nvSpPr>
          <p:spPr bwMode="auto">
            <a:xfrm>
              <a:off x="609600" y="4800600"/>
              <a:ext cx="0" cy="4572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67" name="Object 18"/>
            <p:cNvGraphicFramePr>
              <a:graphicFrameLocks noChangeAspect="1"/>
            </p:cNvGraphicFramePr>
            <p:nvPr/>
          </p:nvGraphicFramePr>
          <p:xfrm>
            <a:off x="2178050" y="3581400"/>
            <a:ext cx="546100" cy="363538"/>
          </p:xfrm>
          <a:graphic>
            <a:graphicData uri="http://schemas.openxmlformats.org/presentationml/2006/ole">
              <mc:AlternateContent xmlns:mc="http://schemas.openxmlformats.org/markup-compatibility/2006">
                <mc:Choice xmlns:v="urn:schemas-microsoft-com:vml" Requires="v">
                  <p:oleObj name="Equation" r:id="rId34" imgW="304536" imgH="203024" progId="">
                    <p:embed/>
                  </p:oleObj>
                </mc:Choice>
                <mc:Fallback>
                  <p:oleObj name="Equation" r:id="rId34" imgW="304536" imgH="203024" progId="">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178050" y="3581400"/>
                          <a:ext cx="5461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68" name="Object 19"/>
            <p:cNvGraphicFramePr>
              <a:graphicFrameLocks noChangeAspect="1"/>
            </p:cNvGraphicFramePr>
            <p:nvPr/>
          </p:nvGraphicFramePr>
          <p:xfrm>
            <a:off x="784225" y="5303838"/>
            <a:ext cx="306388" cy="261937"/>
          </p:xfrm>
          <a:graphic>
            <a:graphicData uri="http://schemas.openxmlformats.org/presentationml/2006/ole">
              <mc:AlternateContent xmlns:mc="http://schemas.openxmlformats.org/markup-compatibility/2006">
                <mc:Choice xmlns:v="urn:schemas-microsoft-com:vml" Requires="v">
                  <p:oleObj name="公式" r:id="rId36" imgW="253780" imgH="215713" progId="">
                    <p:embed/>
                  </p:oleObj>
                </mc:Choice>
                <mc:Fallback>
                  <p:oleObj name="公式" r:id="rId36" imgW="253780" imgH="215713" progId="">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84225" y="5303838"/>
                          <a:ext cx="306388"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69" name="Object 20"/>
            <p:cNvGraphicFramePr>
              <a:graphicFrameLocks noChangeAspect="1"/>
            </p:cNvGraphicFramePr>
            <p:nvPr/>
          </p:nvGraphicFramePr>
          <p:xfrm>
            <a:off x="2978150" y="5303838"/>
            <a:ext cx="184150" cy="261937"/>
          </p:xfrm>
          <a:graphic>
            <a:graphicData uri="http://schemas.openxmlformats.org/presentationml/2006/ole">
              <mc:AlternateContent xmlns:mc="http://schemas.openxmlformats.org/markup-compatibility/2006">
                <mc:Choice xmlns:v="urn:schemas-microsoft-com:vml" Requires="v">
                  <p:oleObj name="公式" r:id="rId38" imgW="152268" imgH="215713" progId="">
                    <p:embed/>
                  </p:oleObj>
                </mc:Choice>
                <mc:Fallback>
                  <p:oleObj name="公式" r:id="rId38" imgW="152268" imgH="215713" progId="">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978150" y="5303838"/>
                          <a:ext cx="18415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70" name="Object 21"/>
            <p:cNvGraphicFramePr>
              <a:graphicFrameLocks noChangeAspect="1"/>
            </p:cNvGraphicFramePr>
            <p:nvPr/>
          </p:nvGraphicFramePr>
          <p:xfrm>
            <a:off x="3429000" y="5334000"/>
            <a:ext cx="174625" cy="296863"/>
          </p:xfrm>
          <a:graphic>
            <a:graphicData uri="http://schemas.openxmlformats.org/presentationml/2006/ole">
              <mc:AlternateContent xmlns:mc="http://schemas.openxmlformats.org/markup-compatibility/2006">
                <mc:Choice xmlns:v="urn:schemas-microsoft-com:vml" Requires="v">
                  <p:oleObj name="Equation" r:id="rId40" imgW="88746" imgH="152136" progId="">
                    <p:embed/>
                  </p:oleObj>
                </mc:Choice>
                <mc:Fallback>
                  <p:oleObj name="Equation" r:id="rId40" imgW="88746" imgH="152136"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29000" y="5334000"/>
                          <a:ext cx="174625"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71" name="Object 22"/>
            <p:cNvGraphicFramePr>
              <a:graphicFrameLocks noChangeAspect="1"/>
            </p:cNvGraphicFramePr>
            <p:nvPr/>
          </p:nvGraphicFramePr>
          <p:xfrm>
            <a:off x="2057400" y="4419600"/>
            <a:ext cx="273050" cy="295275"/>
          </p:xfrm>
          <a:graphic>
            <a:graphicData uri="http://schemas.openxmlformats.org/presentationml/2006/ole">
              <mc:AlternateContent xmlns:mc="http://schemas.openxmlformats.org/markup-compatibility/2006">
                <mc:Choice xmlns:v="urn:schemas-microsoft-com:vml" Requires="v">
                  <p:oleObj name="Equation" r:id="rId41" imgW="152268" imgH="164957" progId="">
                    <p:embed/>
                  </p:oleObj>
                </mc:Choice>
                <mc:Fallback>
                  <p:oleObj name="Equation" r:id="rId41" imgW="152268" imgH="164957"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057400" y="4419600"/>
                          <a:ext cx="2730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72" name="Object 23"/>
            <p:cNvGraphicFramePr>
              <a:graphicFrameLocks noChangeAspect="1"/>
            </p:cNvGraphicFramePr>
            <p:nvPr/>
          </p:nvGraphicFramePr>
          <p:xfrm>
            <a:off x="1422400" y="5229225"/>
            <a:ext cx="1023938" cy="474663"/>
          </p:xfrm>
          <a:graphic>
            <a:graphicData uri="http://schemas.openxmlformats.org/presentationml/2006/ole">
              <mc:AlternateContent xmlns:mc="http://schemas.openxmlformats.org/markup-compatibility/2006">
                <mc:Choice xmlns:v="urn:schemas-microsoft-com:vml" Requires="v">
                  <p:oleObj name="公式" r:id="rId42" imgW="850531" imgH="393529" progId="">
                    <p:embed/>
                  </p:oleObj>
                </mc:Choice>
                <mc:Fallback>
                  <p:oleObj name="公式" r:id="rId42" imgW="850531" imgH="393529"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22400" y="5229225"/>
                          <a:ext cx="1023938"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73" name="Rectangle 78"/>
            <p:cNvSpPr>
              <a:spLocks noChangeArrowheads="1"/>
            </p:cNvSpPr>
            <p:nvPr/>
          </p:nvSpPr>
          <p:spPr bwMode="auto">
            <a:xfrm>
              <a:off x="0" y="3533775"/>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a:solidFill>
                    <a:srgbClr val="0000FF"/>
                  </a:solidFill>
                </a:rPr>
                <a:t>周期矩形脉冲</a:t>
              </a:r>
            </a:p>
          </p:txBody>
        </p:sp>
      </p:grpSp>
      <p:graphicFrame>
        <p:nvGraphicFramePr>
          <p:cNvPr id="572495" name="Object 24"/>
          <p:cNvGraphicFramePr>
            <a:graphicFrameLocks noChangeAspect="1"/>
          </p:cNvGraphicFramePr>
          <p:nvPr/>
        </p:nvGraphicFramePr>
        <p:xfrm>
          <a:off x="684213" y="6040440"/>
          <a:ext cx="3022600" cy="484187"/>
        </p:xfrm>
        <a:graphic>
          <a:graphicData uri="http://schemas.openxmlformats.org/presentationml/2006/ole">
            <mc:AlternateContent xmlns:mc="http://schemas.openxmlformats.org/markup-compatibility/2006">
              <mc:Choice xmlns:v="urn:schemas-microsoft-com:vml" Requires="v">
                <p:oleObj name="Equation" r:id="rId43" imgW="2603500" imgH="431800" progId="">
                  <p:embed/>
                </p:oleObj>
              </mc:Choice>
              <mc:Fallback>
                <p:oleObj name="Equation" r:id="rId43" imgW="2603500" imgH="431800" progId="">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84213" y="6040440"/>
                        <a:ext cx="3022600" cy="484187"/>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组合 84"/>
          <p:cNvGrpSpPr>
            <a:grpSpLocks/>
          </p:cNvGrpSpPr>
          <p:nvPr/>
        </p:nvGrpSpPr>
        <p:grpSpPr bwMode="auto">
          <a:xfrm>
            <a:off x="4287840" y="2708275"/>
            <a:ext cx="4892675" cy="2057400"/>
            <a:chOff x="4287838" y="2708275"/>
            <a:chExt cx="4892675" cy="2057400"/>
          </a:xfrm>
        </p:grpSpPr>
        <p:sp>
          <p:nvSpPr>
            <p:cNvPr id="26641" name="Freeform 34"/>
            <p:cNvSpPr>
              <a:spLocks/>
            </p:cNvSpPr>
            <p:nvPr/>
          </p:nvSpPr>
          <p:spPr bwMode="auto">
            <a:xfrm>
              <a:off x="6192838" y="3148013"/>
              <a:ext cx="2133600" cy="1524000"/>
            </a:xfrm>
            <a:custGeom>
              <a:avLst/>
              <a:gdLst>
                <a:gd name="T0" fmla="*/ 0 w 1344"/>
                <a:gd name="T1" fmla="*/ 0 h 960"/>
                <a:gd name="T2" fmla="*/ 2147483647 w 1344"/>
                <a:gd name="T3" fmla="*/ 2147483647 h 960"/>
                <a:gd name="T4" fmla="*/ 2147483647 w 1344"/>
                <a:gd name="T5" fmla="*/ 2147483647 h 960"/>
                <a:gd name="T6" fmla="*/ 2147483647 w 1344"/>
                <a:gd name="T7" fmla="*/ 2147483647 h 960"/>
                <a:gd name="T8" fmla="*/ 2147483647 w 1344"/>
                <a:gd name="T9" fmla="*/ 2147483647 h 960"/>
                <a:gd name="T10" fmla="*/ 2147483647 w 1344"/>
                <a:gd name="T11" fmla="*/ 2147483647 h 960"/>
                <a:gd name="T12" fmla="*/ 2147483647 w 1344"/>
                <a:gd name="T13" fmla="*/ 2147483647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42" name="Freeform 35"/>
            <p:cNvSpPr>
              <a:spLocks/>
            </p:cNvSpPr>
            <p:nvPr/>
          </p:nvSpPr>
          <p:spPr bwMode="auto">
            <a:xfrm flipH="1">
              <a:off x="4287838" y="3148013"/>
              <a:ext cx="1905000" cy="1524000"/>
            </a:xfrm>
            <a:custGeom>
              <a:avLst/>
              <a:gdLst>
                <a:gd name="T0" fmla="*/ 0 w 1344"/>
                <a:gd name="T1" fmla="*/ 0 h 960"/>
                <a:gd name="T2" fmla="*/ 2147483647 w 1344"/>
                <a:gd name="T3" fmla="*/ 2147483647 h 960"/>
                <a:gd name="T4" fmla="*/ 2147483647 w 1344"/>
                <a:gd name="T5" fmla="*/ 2147483647 h 960"/>
                <a:gd name="T6" fmla="*/ 2147483647 w 1344"/>
                <a:gd name="T7" fmla="*/ 2147483647 h 960"/>
                <a:gd name="T8" fmla="*/ 2147483647 w 1344"/>
                <a:gd name="T9" fmla="*/ 2147483647 h 960"/>
                <a:gd name="T10" fmla="*/ 2147483647 w 1344"/>
                <a:gd name="T11" fmla="*/ 2147483647 h 960"/>
                <a:gd name="T12" fmla="*/ 2147483647 w 1344"/>
                <a:gd name="T13" fmla="*/ 2147483647 h 960"/>
                <a:gd name="T14" fmla="*/ 0 60000 65536"/>
                <a:gd name="T15" fmla="*/ 0 60000 65536"/>
                <a:gd name="T16" fmla="*/ 0 60000 65536"/>
                <a:gd name="T17" fmla="*/ 0 60000 65536"/>
                <a:gd name="T18" fmla="*/ 0 60000 65536"/>
                <a:gd name="T19" fmla="*/ 0 60000 65536"/>
                <a:gd name="T20" fmla="*/ 0 60000 65536"/>
                <a:gd name="T21" fmla="*/ 0 w 1344"/>
                <a:gd name="T22" fmla="*/ 0 h 960"/>
                <a:gd name="T23" fmla="*/ 1344 w 1344"/>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960">
                  <a:moveTo>
                    <a:pt x="0" y="0"/>
                  </a:moveTo>
                  <a:cubicBezTo>
                    <a:pt x="88" y="40"/>
                    <a:pt x="176" y="80"/>
                    <a:pt x="240" y="192"/>
                  </a:cubicBezTo>
                  <a:cubicBezTo>
                    <a:pt x="304" y="304"/>
                    <a:pt x="312" y="544"/>
                    <a:pt x="384" y="672"/>
                  </a:cubicBezTo>
                  <a:cubicBezTo>
                    <a:pt x="456" y="800"/>
                    <a:pt x="592" y="960"/>
                    <a:pt x="672" y="960"/>
                  </a:cubicBezTo>
                  <a:cubicBezTo>
                    <a:pt x="752" y="960"/>
                    <a:pt x="792" y="744"/>
                    <a:pt x="864" y="672"/>
                  </a:cubicBezTo>
                  <a:cubicBezTo>
                    <a:pt x="936" y="600"/>
                    <a:pt x="1024" y="528"/>
                    <a:pt x="1104" y="528"/>
                  </a:cubicBezTo>
                  <a:cubicBezTo>
                    <a:pt x="1184" y="528"/>
                    <a:pt x="1264" y="600"/>
                    <a:pt x="1344" y="67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43" name="Object 25"/>
            <p:cNvGraphicFramePr>
              <a:graphicFrameLocks noChangeAspect="1"/>
            </p:cNvGraphicFramePr>
            <p:nvPr/>
          </p:nvGraphicFramePr>
          <p:xfrm>
            <a:off x="8402638" y="4291013"/>
            <a:ext cx="273050" cy="250825"/>
          </p:xfrm>
          <a:graphic>
            <a:graphicData uri="http://schemas.openxmlformats.org/presentationml/2006/ole">
              <mc:AlternateContent xmlns:mc="http://schemas.openxmlformats.org/markup-compatibility/2006">
                <mc:Choice xmlns:v="urn:schemas-microsoft-com:vml" Requires="v">
                  <p:oleObj name="公式" r:id="rId45" imgW="152334" imgH="139639" progId="">
                    <p:embed/>
                  </p:oleObj>
                </mc:Choice>
                <mc:Fallback>
                  <p:oleObj name="公式" r:id="rId45" imgW="152334" imgH="13963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2638" y="4291013"/>
                          <a:ext cx="27305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44" name="Object 26"/>
            <p:cNvGraphicFramePr>
              <a:graphicFrameLocks noChangeAspect="1"/>
            </p:cNvGraphicFramePr>
            <p:nvPr/>
          </p:nvGraphicFramePr>
          <p:xfrm>
            <a:off x="5964238" y="4214813"/>
            <a:ext cx="227012" cy="319087"/>
          </p:xfrm>
          <a:graphic>
            <a:graphicData uri="http://schemas.openxmlformats.org/presentationml/2006/ole">
              <mc:AlternateContent xmlns:mc="http://schemas.openxmlformats.org/markup-compatibility/2006">
                <mc:Choice xmlns:v="urn:schemas-microsoft-com:vml" Requires="v">
                  <p:oleObj name="Equation" r:id="rId46" imgW="126725" imgH="177415" progId="">
                    <p:embed/>
                  </p:oleObj>
                </mc:Choice>
                <mc:Fallback>
                  <p:oleObj name="Equation" r:id="rId46" imgW="126725" imgH="177415"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4238" y="4214813"/>
                          <a:ext cx="227012"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45" name="Object 27"/>
            <p:cNvGraphicFramePr>
              <a:graphicFrameLocks noChangeAspect="1"/>
            </p:cNvGraphicFramePr>
            <p:nvPr/>
          </p:nvGraphicFramePr>
          <p:xfrm>
            <a:off x="6392863" y="4244975"/>
            <a:ext cx="306387" cy="520700"/>
          </p:xfrm>
          <a:graphic>
            <a:graphicData uri="http://schemas.openxmlformats.org/presentationml/2006/ole">
              <mc:AlternateContent xmlns:mc="http://schemas.openxmlformats.org/markup-compatibility/2006">
                <mc:Choice xmlns:v="urn:schemas-microsoft-com:vml" Requires="v">
                  <p:oleObj name="公式" r:id="rId47" imgW="253890" imgH="431613" progId="">
                    <p:embed/>
                  </p:oleObj>
                </mc:Choice>
                <mc:Fallback>
                  <p:oleObj name="公式" r:id="rId47" imgW="253890" imgH="431613" progId="">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392863" y="4244975"/>
                          <a:ext cx="306387"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46" name="Line 74"/>
            <p:cNvSpPr>
              <a:spLocks noChangeShapeType="1"/>
            </p:cNvSpPr>
            <p:nvPr/>
          </p:nvSpPr>
          <p:spPr bwMode="auto">
            <a:xfrm flipV="1">
              <a:off x="6497638" y="3376613"/>
              <a:ext cx="0" cy="838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47" name="Line 75"/>
            <p:cNvSpPr>
              <a:spLocks noChangeShapeType="1"/>
            </p:cNvSpPr>
            <p:nvPr/>
          </p:nvSpPr>
          <p:spPr bwMode="auto">
            <a:xfrm flipV="1">
              <a:off x="5888038" y="3376613"/>
              <a:ext cx="0" cy="838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48" name="Line 76"/>
            <p:cNvSpPr>
              <a:spLocks noChangeShapeType="1"/>
            </p:cNvSpPr>
            <p:nvPr/>
          </p:nvSpPr>
          <p:spPr bwMode="auto">
            <a:xfrm>
              <a:off x="5202238" y="4214813"/>
              <a:ext cx="0" cy="457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49" name="Line 77"/>
            <p:cNvSpPr>
              <a:spLocks noChangeShapeType="1"/>
            </p:cNvSpPr>
            <p:nvPr/>
          </p:nvSpPr>
          <p:spPr bwMode="auto">
            <a:xfrm>
              <a:off x="7259638" y="4214813"/>
              <a:ext cx="0" cy="4572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50" name="Line 78"/>
            <p:cNvSpPr>
              <a:spLocks noChangeShapeType="1"/>
            </p:cNvSpPr>
            <p:nvPr/>
          </p:nvSpPr>
          <p:spPr bwMode="auto">
            <a:xfrm flipV="1">
              <a:off x="4668838" y="3986213"/>
              <a:ext cx="0" cy="2286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6651" name="Line 79"/>
            <p:cNvSpPr>
              <a:spLocks noChangeShapeType="1"/>
            </p:cNvSpPr>
            <p:nvPr/>
          </p:nvSpPr>
          <p:spPr bwMode="auto">
            <a:xfrm flipV="1">
              <a:off x="7945438" y="3986213"/>
              <a:ext cx="0" cy="22860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52" name="Object 28"/>
            <p:cNvGraphicFramePr>
              <a:graphicFrameLocks noChangeAspect="1"/>
            </p:cNvGraphicFramePr>
            <p:nvPr/>
          </p:nvGraphicFramePr>
          <p:xfrm>
            <a:off x="5821363" y="2708275"/>
            <a:ext cx="384175" cy="307975"/>
          </p:xfrm>
          <a:graphic>
            <a:graphicData uri="http://schemas.openxmlformats.org/presentationml/2006/ole">
              <mc:AlternateContent xmlns:mc="http://schemas.openxmlformats.org/markup-compatibility/2006">
                <mc:Choice xmlns:v="urn:schemas-microsoft-com:vml" Requires="v">
                  <p:oleObj name="公式" r:id="rId49" imgW="203112" imgH="228501" progId="">
                    <p:embed/>
                  </p:oleObj>
                </mc:Choice>
                <mc:Fallback>
                  <p:oleObj name="公式" r:id="rId49" imgW="203112" imgH="228501" progId="">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821363" y="2708275"/>
                          <a:ext cx="3841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53" name="Object 29"/>
            <p:cNvGraphicFramePr>
              <a:graphicFrameLocks noChangeAspect="1"/>
            </p:cNvGraphicFramePr>
            <p:nvPr/>
          </p:nvGraphicFramePr>
          <p:xfrm>
            <a:off x="6262688" y="2852738"/>
            <a:ext cx="254000" cy="431800"/>
          </p:xfrm>
          <a:graphic>
            <a:graphicData uri="http://schemas.openxmlformats.org/presentationml/2006/ole">
              <mc:AlternateContent xmlns:mc="http://schemas.openxmlformats.org/markup-compatibility/2006">
                <mc:Choice xmlns:v="urn:schemas-microsoft-com:vml" Requires="v">
                  <p:oleObj name="公式" r:id="rId51" imgW="253890" imgH="431613" progId="">
                    <p:embed/>
                  </p:oleObj>
                </mc:Choice>
                <mc:Fallback>
                  <p:oleObj name="公式" r:id="rId51" imgW="253890" imgH="431613" progId="">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262688" y="2852738"/>
                          <a:ext cx="254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54" name="Line 102"/>
            <p:cNvSpPr>
              <a:spLocks noChangeShapeType="1"/>
            </p:cNvSpPr>
            <p:nvPr/>
          </p:nvSpPr>
          <p:spPr bwMode="auto">
            <a:xfrm flipV="1">
              <a:off x="6192838" y="2889250"/>
              <a:ext cx="0" cy="1754188"/>
            </a:xfrm>
            <a:prstGeom prst="line">
              <a:avLst/>
            </a:prstGeom>
            <a:noFill/>
            <a:ln w="9525">
              <a:solidFill>
                <a:srgbClr val="3399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6655" name="Object 30"/>
            <p:cNvGraphicFramePr>
              <a:graphicFrameLocks noChangeAspect="1"/>
            </p:cNvGraphicFramePr>
            <p:nvPr/>
          </p:nvGraphicFramePr>
          <p:xfrm>
            <a:off x="6537325" y="3087688"/>
            <a:ext cx="2643188" cy="701675"/>
          </p:xfrm>
          <a:graphic>
            <a:graphicData uri="http://schemas.openxmlformats.org/presentationml/2006/ole">
              <mc:AlternateContent xmlns:mc="http://schemas.openxmlformats.org/markup-compatibility/2006">
                <mc:Choice xmlns:v="urn:schemas-microsoft-com:vml" Requires="v">
                  <p:oleObj name="公式" r:id="rId53" imgW="1562100" imgH="508000" progId="">
                    <p:embed/>
                  </p:oleObj>
                </mc:Choice>
                <mc:Fallback>
                  <p:oleObj name="公式" r:id="rId53" imgW="1562100" imgH="508000" progId="">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537325" y="3087688"/>
                          <a:ext cx="2643188" cy="7016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639" name="Text Box 81"/>
          <p:cNvSpPr txBox="1">
            <a:spLocks noChangeArrowheads="1"/>
          </p:cNvSpPr>
          <p:nvPr/>
        </p:nvSpPr>
        <p:spPr bwMode="auto">
          <a:xfrm>
            <a:off x="0" y="549277"/>
            <a:ext cx="1045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a:solidFill>
                  <a:srgbClr val="0000FF"/>
                </a:solidFill>
              </a:rPr>
              <a:t>例</a:t>
            </a:r>
            <a:r>
              <a:rPr lang="en-US" altLang="zh-CN">
                <a:solidFill>
                  <a:srgbClr val="0000FF"/>
                </a:solidFill>
              </a:rPr>
              <a:t>3-11</a:t>
            </a:r>
            <a:endParaRPr lang="zh-CN" altLang="en-US">
              <a:solidFill>
                <a:srgbClr val="0000FF"/>
              </a:solidFill>
            </a:endParaRPr>
          </a:p>
        </p:txBody>
      </p:sp>
      <p:sp>
        <p:nvSpPr>
          <p:cNvPr id="26640" name="Text Box 4"/>
          <p:cNvSpPr txBox="1">
            <a:spLocks noChangeArrowheads="1"/>
          </p:cNvSpPr>
          <p:nvPr/>
        </p:nvSpPr>
        <p:spPr bwMode="auto">
          <a:xfrm>
            <a:off x="3492500" y="0"/>
            <a:ext cx="5651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en-US" altLang="zh-CN" sz="3200">
                <a:solidFill>
                  <a:srgbClr val="FF0000"/>
                </a:solidFill>
                <a:latin typeface="黑体" panose="02010609060101010101" pitchFamily="49" charset="-122"/>
                <a:ea typeface="黑体" panose="02010609060101010101" pitchFamily="49" charset="-122"/>
              </a:rPr>
              <a:t>3.9 </a:t>
            </a:r>
            <a:r>
              <a:rPr lang="zh-CN" altLang="en-US" sz="3200">
                <a:solidFill>
                  <a:srgbClr val="FF0000"/>
                </a:solidFill>
                <a:latin typeface="黑体" panose="02010609060101010101" pitchFamily="49" charset="-122"/>
                <a:ea typeface="黑体" panose="02010609060101010101" pitchFamily="49" charset="-122"/>
              </a:rPr>
              <a:t>周期信号的傅里叶变换</a:t>
            </a:r>
          </a:p>
        </p:txBody>
      </p:sp>
    </p:spTree>
    <p:extLst>
      <p:ext uri="{BB962C8B-B14F-4D97-AF65-F5344CB8AC3E}">
        <p14:creationId xmlns:p14="http://schemas.microsoft.com/office/powerpoint/2010/main" val="749676677"/>
      </p:ext>
    </p:extLst>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0ADE8B73-3AD8-4314-8252-7D8B7CD97BA1}" type="slidenum">
              <a:rPr kumimoji="0" lang="en-US" altLang="zh-CN" sz="1400">
                <a:solidFill>
                  <a:srgbClr val="000000"/>
                </a:solidFill>
                <a:latin typeface="Arial" panose="020B0604020202020204" pitchFamily="34" charset="0"/>
              </a:rPr>
              <a:pPr eaLnBrk="1" hangingPunct="1"/>
              <a:t>37</a:t>
            </a:fld>
            <a:endParaRPr kumimoji="0" lang="en-US" altLang="zh-CN" sz="1400">
              <a:solidFill>
                <a:srgbClr val="000000"/>
              </a:solidFill>
              <a:latin typeface="Arial" panose="020B0604020202020204" pitchFamily="34" charset="0"/>
            </a:endParaRPr>
          </a:p>
        </p:txBody>
      </p:sp>
      <p:graphicFrame>
        <p:nvGraphicFramePr>
          <p:cNvPr id="12292" name="Object 121"/>
          <p:cNvGraphicFramePr>
            <a:graphicFrameLocks noChangeAspect="1"/>
          </p:cNvGraphicFramePr>
          <p:nvPr/>
        </p:nvGraphicFramePr>
        <p:xfrm>
          <a:off x="304800" y="1371602"/>
          <a:ext cx="838200" cy="557213"/>
        </p:xfrm>
        <a:graphic>
          <a:graphicData uri="http://schemas.openxmlformats.org/presentationml/2006/ole">
            <mc:AlternateContent xmlns:mc="http://schemas.openxmlformats.org/markup-compatibility/2006">
              <mc:Choice xmlns:v="urn:schemas-microsoft-com:vml" Requires="v">
                <p:oleObj name="公式" r:id="rId2" imgW="304536" imgH="203024" progId="Equation.3">
                  <p:embed/>
                </p:oleObj>
              </mc:Choice>
              <mc:Fallback>
                <p:oleObj name="公式" r:id="rId2" imgW="304536" imgH="203024"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2"/>
                        <a:ext cx="838200" cy="557213"/>
                      </a:xfrm>
                      <a:prstGeom prst="rect">
                        <a:avLst/>
                      </a:prstGeom>
                      <a:solidFill>
                        <a:srgbClr val="CCFFCC"/>
                      </a:solidFill>
                      <a:ln w="9525">
                        <a:solidFill>
                          <a:srgbClr val="0000FF"/>
                        </a:solidFill>
                        <a:miter lim="800000"/>
                        <a:headEnd/>
                        <a:tailEnd/>
                      </a:ln>
                    </p:spPr>
                  </p:pic>
                </p:oleObj>
              </mc:Fallback>
            </mc:AlternateContent>
          </a:graphicData>
        </a:graphic>
      </p:graphicFrame>
      <p:graphicFrame>
        <p:nvGraphicFramePr>
          <p:cNvPr id="12293" name="Object 122"/>
          <p:cNvGraphicFramePr>
            <a:graphicFrameLocks noChangeAspect="1"/>
          </p:cNvGraphicFramePr>
          <p:nvPr/>
        </p:nvGraphicFramePr>
        <p:xfrm>
          <a:off x="304800" y="4800600"/>
          <a:ext cx="2984500" cy="1143000"/>
        </p:xfrm>
        <a:graphic>
          <a:graphicData uri="http://schemas.openxmlformats.org/presentationml/2006/ole">
            <mc:AlternateContent xmlns:mc="http://schemas.openxmlformats.org/markup-compatibility/2006">
              <mc:Choice xmlns:v="urn:schemas-microsoft-com:vml" Requires="v">
                <p:oleObj name="公式" r:id="rId4" imgW="1307532" imgH="431613" progId="Equation.3">
                  <p:embed/>
                </p:oleObj>
              </mc:Choice>
              <mc:Fallback>
                <p:oleObj name="公式" r:id="rId4" imgW="1307532"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800600"/>
                        <a:ext cx="2984500" cy="1143000"/>
                      </a:xfrm>
                      <a:prstGeom prst="rect">
                        <a:avLst/>
                      </a:prstGeom>
                      <a:solidFill>
                        <a:srgbClr val="CCFFCC"/>
                      </a:solidFill>
                      <a:ln w="9525">
                        <a:solidFill>
                          <a:srgbClr val="0000FF"/>
                        </a:solidFill>
                        <a:miter lim="800000"/>
                        <a:headEnd/>
                        <a:tailEnd/>
                      </a:ln>
                    </p:spPr>
                  </p:pic>
                </p:oleObj>
              </mc:Fallback>
            </mc:AlternateContent>
          </a:graphicData>
        </a:graphic>
      </p:graphicFrame>
      <p:sp>
        <p:nvSpPr>
          <p:cNvPr id="12294" name="Line 6"/>
          <p:cNvSpPr>
            <a:spLocks noChangeShapeType="1"/>
          </p:cNvSpPr>
          <p:nvPr/>
        </p:nvSpPr>
        <p:spPr bwMode="auto">
          <a:xfrm>
            <a:off x="457200" y="1905000"/>
            <a:ext cx="381000" cy="11430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2295" name="Line 7"/>
          <p:cNvSpPr>
            <a:spLocks noChangeShapeType="1"/>
          </p:cNvSpPr>
          <p:nvPr/>
        </p:nvSpPr>
        <p:spPr bwMode="auto">
          <a:xfrm flipV="1">
            <a:off x="457200" y="3886200"/>
            <a:ext cx="381000" cy="9144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2297" name="AutoShape 9"/>
          <p:cNvSpPr>
            <a:spLocks noChangeArrowheads="1"/>
          </p:cNvSpPr>
          <p:nvPr/>
        </p:nvSpPr>
        <p:spPr bwMode="auto">
          <a:xfrm>
            <a:off x="107950" y="3048000"/>
            <a:ext cx="1524000" cy="838200"/>
          </a:xfrm>
          <a:prstGeom prst="rightArrowCallout">
            <a:avLst>
              <a:gd name="adj1" fmla="val 25000"/>
              <a:gd name="adj2" fmla="val 25000"/>
              <a:gd name="adj3" fmla="val 30303"/>
              <a:gd name="adj4" fmla="val 66667"/>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12300" name="Object 123"/>
          <p:cNvGraphicFramePr>
            <a:graphicFrameLocks noChangeAspect="1"/>
          </p:cNvGraphicFramePr>
          <p:nvPr/>
        </p:nvGraphicFramePr>
        <p:xfrm>
          <a:off x="7543800" y="1219202"/>
          <a:ext cx="1181100" cy="625475"/>
        </p:xfrm>
        <a:graphic>
          <a:graphicData uri="http://schemas.openxmlformats.org/presentationml/2006/ole">
            <mc:AlternateContent xmlns:mc="http://schemas.openxmlformats.org/markup-compatibility/2006">
              <mc:Choice xmlns:v="urn:schemas-microsoft-com:vml" Requires="v">
                <p:oleObj name="公式" r:id="rId6" imgW="380835" imgH="203112" progId="Equation.3">
                  <p:embed/>
                </p:oleObj>
              </mc:Choice>
              <mc:Fallback>
                <p:oleObj name="公式" r:id="rId6" imgW="380835"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1219202"/>
                        <a:ext cx="1181100" cy="625475"/>
                      </a:xfrm>
                      <a:prstGeom prst="rect">
                        <a:avLst/>
                      </a:prstGeom>
                      <a:solidFill>
                        <a:srgbClr val="CCFFCC"/>
                      </a:solidFill>
                      <a:ln w="9525">
                        <a:solidFill>
                          <a:srgbClr val="0000FF"/>
                        </a:solidFill>
                        <a:miter lim="800000"/>
                        <a:headEnd/>
                        <a:tailEnd/>
                      </a:ln>
                    </p:spPr>
                  </p:pic>
                </p:oleObj>
              </mc:Fallback>
            </mc:AlternateContent>
          </a:graphicData>
        </a:graphic>
      </p:graphicFrame>
      <p:sp>
        <p:nvSpPr>
          <p:cNvPr id="12301" name="Line 13"/>
          <p:cNvSpPr>
            <a:spLocks noChangeShapeType="1"/>
          </p:cNvSpPr>
          <p:nvPr/>
        </p:nvSpPr>
        <p:spPr bwMode="auto">
          <a:xfrm>
            <a:off x="1143000" y="1600200"/>
            <a:ext cx="63246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12303" name="Object 124"/>
          <p:cNvGraphicFramePr>
            <a:graphicFrameLocks noChangeAspect="1"/>
          </p:cNvGraphicFramePr>
          <p:nvPr/>
        </p:nvGraphicFramePr>
        <p:xfrm>
          <a:off x="4989515" y="4876800"/>
          <a:ext cx="4154487" cy="1066800"/>
        </p:xfrm>
        <a:graphic>
          <a:graphicData uri="http://schemas.openxmlformats.org/presentationml/2006/ole">
            <mc:AlternateContent xmlns:mc="http://schemas.openxmlformats.org/markup-compatibility/2006">
              <mc:Choice xmlns:v="urn:schemas-microsoft-com:vml" Requires="v">
                <p:oleObj name="公式" r:id="rId8" imgW="1574800" imgH="431800" progId="Equation.3">
                  <p:embed/>
                </p:oleObj>
              </mc:Choice>
              <mc:Fallback>
                <p:oleObj name="公式" r:id="rId8" imgW="15748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9515" y="4876800"/>
                        <a:ext cx="4154487" cy="1066800"/>
                      </a:xfrm>
                      <a:prstGeom prst="rect">
                        <a:avLst/>
                      </a:prstGeom>
                      <a:solidFill>
                        <a:srgbClr val="CCFFCC"/>
                      </a:solidFill>
                      <a:ln w="9525">
                        <a:solidFill>
                          <a:srgbClr val="0000FF"/>
                        </a:solidFill>
                        <a:miter lim="800000"/>
                        <a:headEnd/>
                        <a:tailEnd/>
                      </a:ln>
                    </p:spPr>
                  </p:pic>
                </p:oleObj>
              </mc:Fallback>
            </mc:AlternateContent>
          </a:graphicData>
        </a:graphic>
      </p:graphicFrame>
      <p:graphicFrame>
        <p:nvGraphicFramePr>
          <p:cNvPr id="12306" name="Object 125"/>
          <p:cNvGraphicFramePr>
            <a:graphicFrameLocks noChangeAspect="1"/>
          </p:cNvGraphicFramePr>
          <p:nvPr/>
        </p:nvGraphicFramePr>
        <p:xfrm>
          <a:off x="2438400" y="2990852"/>
          <a:ext cx="4114800" cy="1357313"/>
        </p:xfrm>
        <a:graphic>
          <a:graphicData uri="http://schemas.openxmlformats.org/presentationml/2006/ole">
            <mc:AlternateContent xmlns:mc="http://schemas.openxmlformats.org/markup-compatibility/2006">
              <mc:Choice xmlns:v="urn:schemas-microsoft-com:vml" Requires="v">
                <p:oleObj name="公式" r:id="rId10" imgW="1651000" imgH="431800" progId="Equation.3">
                  <p:embed/>
                </p:oleObj>
              </mc:Choice>
              <mc:Fallback>
                <p:oleObj name="公式" r:id="rId10" imgW="16510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2990852"/>
                        <a:ext cx="4114800" cy="1357313"/>
                      </a:xfrm>
                      <a:prstGeom prst="rect">
                        <a:avLst/>
                      </a:prstGeom>
                      <a:solidFill>
                        <a:srgbClr val="FFFFFF"/>
                      </a:solidFill>
                      <a:ln w="9525">
                        <a:solidFill>
                          <a:srgbClr val="0000FF"/>
                        </a:solidFill>
                        <a:miter lim="800000"/>
                        <a:headEnd/>
                        <a:tailEnd/>
                      </a:ln>
                    </p:spPr>
                  </p:pic>
                </p:oleObj>
              </mc:Fallback>
            </mc:AlternateContent>
          </a:graphicData>
        </a:graphic>
      </p:graphicFrame>
      <p:sp>
        <p:nvSpPr>
          <p:cNvPr id="12308" name="AutoShape 20"/>
          <p:cNvSpPr>
            <a:spLocks noChangeArrowheads="1"/>
          </p:cNvSpPr>
          <p:nvPr/>
        </p:nvSpPr>
        <p:spPr bwMode="auto">
          <a:xfrm>
            <a:off x="6553200" y="3276600"/>
            <a:ext cx="2286000" cy="838200"/>
          </a:xfrm>
          <a:prstGeom prst="leftArrowCallout">
            <a:avLst>
              <a:gd name="adj1" fmla="val 25000"/>
              <a:gd name="adj2" fmla="val 25000"/>
              <a:gd name="adj3" fmla="val 45455"/>
              <a:gd name="adj4" fmla="val 66667"/>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
        <p:nvSpPr>
          <p:cNvPr id="12309" name="Line 21"/>
          <p:cNvSpPr>
            <a:spLocks noChangeShapeType="1"/>
          </p:cNvSpPr>
          <p:nvPr/>
        </p:nvSpPr>
        <p:spPr bwMode="auto">
          <a:xfrm flipH="1">
            <a:off x="8077200" y="1905000"/>
            <a:ext cx="0" cy="13716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2310" name="Line 22"/>
          <p:cNvSpPr>
            <a:spLocks noChangeShapeType="1"/>
          </p:cNvSpPr>
          <p:nvPr/>
        </p:nvSpPr>
        <p:spPr bwMode="auto">
          <a:xfrm flipV="1">
            <a:off x="8077200" y="4114800"/>
            <a:ext cx="0" cy="6858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2311" name="Line 23"/>
          <p:cNvSpPr>
            <a:spLocks noChangeShapeType="1"/>
          </p:cNvSpPr>
          <p:nvPr/>
        </p:nvSpPr>
        <p:spPr bwMode="auto">
          <a:xfrm>
            <a:off x="3276600" y="5410200"/>
            <a:ext cx="16764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12312" name="Text Box 24"/>
          <p:cNvSpPr txBox="1">
            <a:spLocks noChangeArrowheads="1"/>
          </p:cNvSpPr>
          <p:nvPr/>
        </p:nvSpPr>
        <p:spPr bwMode="auto">
          <a:xfrm>
            <a:off x="3276600" y="1676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en-US" altLang="zh-CN">
                <a:solidFill>
                  <a:srgbClr val="000000"/>
                </a:solidFill>
              </a:rPr>
              <a:t>FT</a:t>
            </a:r>
          </a:p>
        </p:txBody>
      </p:sp>
      <p:sp>
        <p:nvSpPr>
          <p:cNvPr id="12313" name="Text Box 25"/>
          <p:cNvSpPr txBox="1">
            <a:spLocks noChangeArrowheads="1"/>
          </p:cNvSpPr>
          <p:nvPr/>
        </p:nvSpPr>
        <p:spPr bwMode="auto">
          <a:xfrm>
            <a:off x="3581400" y="5486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en-US" altLang="zh-CN">
                <a:solidFill>
                  <a:srgbClr val="000000"/>
                </a:solidFill>
              </a:rPr>
              <a:t>FT</a:t>
            </a:r>
          </a:p>
        </p:txBody>
      </p:sp>
      <p:sp>
        <p:nvSpPr>
          <p:cNvPr id="12314" name="Text Box 26"/>
          <p:cNvSpPr txBox="1">
            <a:spLocks noChangeArrowheads="1"/>
          </p:cNvSpPr>
          <p:nvPr/>
        </p:nvSpPr>
        <p:spPr bwMode="auto">
          <a:xfrm>
            <a:off x="304800" y="3276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a:solidFill>
                  <a:srgbClr val="000000"/>
                </a:solidFill>
              </a:rPr>
              <a:t>相乘</a:t>
            </a:r>
          </a:p>
        </p:txBody>
      </p:sp>
      <p:sp>
        <p:nvSpPr>
          <p:cNvPr id="12315" name="Text Box 27"/>
          <p:cNvSpPr txBox="1">
            <a:spLocks noChangeArrowheads="1"/>
          </p:cNvSpPr>
          <p:nvPr/>
        </p:nvSpPr>
        <p:spPr bwMode="auto">
          <a:xfrm>
            <a:off x="7467600" y="3505200"/>
            <a:ext cx="1219200" cy="4572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en-US" altLang="zh-CN">
                <a:solidFill>
                  <a:srgbClr val="000000"/>
                </a:solidFill>
              </a:rPr>
              <a:t> </a:t>
            </a:r>
            <a:r>
              <a:rPr lang="zh-CN" altLang="en-US">
                <a:solidFill>
                  <a:srgbClr val="000000"/>
                </a:solidFill>
              </a:rPr>
              <a:t>相卷积</a:t>
            </a:r>
          </a:p>
        </p:txBody>
      </p:sp>
      <p:graphicFrame>
        <p:nvGraphicFramePr>
          <p:cNvPr id="12320" name="Object 126"/>
          <p:cNvGraphicFramePr>
            <a:graphicFrameLocks noChangeAspect="1"/>
          </p:cNvGraphicFramePr>
          <p:nvPr/>
        </p:nvGraphicFramePr>
        <p:xfrm>
          <a:off x="1524000" y="2819402"/>
          <a:ext cx="762000" cy="493713"/>
        </p:xfrm>
        <a:graphic>
          <a:graphicData uri="http://schemas.openxmlformats.org/presentationml/2006/ole">
            <mc:AlternateContent xmlns:mc="http://schemas.openxmlformats.org/markup-compatibility/2006">
              <mc:Choice xmlns:v="urn:schemas-microsoft-com:vml" Requires="v">
                <p:oleObj name="公式" r:id="rId12" imgW="253780" imgH="164957" progId="Equation.3">
                  <p:embed/>
                </p:oleObj>
              </mc:Choice>
              <mc:Fallback>
                <p:oleObj name="公式" r:id="rId12" imgW="253780" imgH="1649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0" y="2819402"/>
                        <a:ext cx="7620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21" name="AutoShape 33"/>
          <p:cNvSpPr>
            <a:spLocks noChangeArrowheads="1"/>
          </p:cNvSpPr>
          <p:nvPr/>
        </p:nvSpPr>
        <p:spPr bwMode="auto">
          <a:xfrm>
            <a:off x="1752600" y="3276600"/>
            <a:ext cx="609600" cy="381000"/>
          </a:xfrm>
          <a:prstGeom prst="rightArrow">
            <a:avLst>
              <a:gd name="adj1" fmla="val 50000"/>
              <a:gd name="adj2" fmla="val 40000"/>
            </a:avLst>
          </a:prstGeom>
          <a:solidFill>
            <a:srgbClr val="CCFFCC"/>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12322" name="Object 127"/>
          <p:cNvGraphicFramePr>
            <a:graphicFrameLocks noChangeAspect="1"/>
          </p:cNvGraphicFramePr>
          <p:nvPr/>
        </p:nvGraphicFramePr>
        <p:xfrm>
          <a:off x="6781800" y="2362200"/>
          <a:ext cx="685800" cy="838200"/>
        </p:xfrm>
        <a:graphic>
          <a:graphicData uri="http://schemas.openxmlformats.org/presentationml/2006/ole">
            <mc:AlternateContent xmlns:mc="http://schemas.openxmlformats.org/markup-compatibility/2006">
              <mc:Choice xmlns:v="urn:schemas-microsoft-com:vml" Requires="v">
                <p:oleObj name="公式" r:id="rId14" imgW="241195" imgH="393529" progId="Equation.3">
                  <p:embed/>
                </p:oleObj>
              </mc:Choice>
              <mc:Fallback>
                <p:oleObj name="公式" r:id="rId14" imgW="241195" imgH="39352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1800" y="2362200"/>
                        <a:ext cx="685800" cy="838200"/>
                      </a:xfrm>
                      <a:prstGeom prst="rect">
                        <a:avLst/>
                      </a:prstGeom>
                      <a:solidFill>
                        <a:srgbClr val="CCFFCC"/>
                      </a:solidFill>
                      <a:ln w="9525">
                        <a:solidFill>
                          <a:srgbClr val="FF3300"/>
                        </a:solidFill>
                        <a:miter lim="800000"/>
                        <a:headEnd/>
                        <a:tailEnd/>
                      </a:ln>
                    </p:spPr>
                  </p:pic>
                </p:oleObj>
              </mc:Fallback>
            </mc:AlternateContent>
          </a:graphicData>
        </a:graphic>
      </p:graphicFrame>
      <p:sp>
        <p:nvSpPr>
          <p:cNvPr id="27671" name="Rectangle 2"/>
          <p:cNvSpPr>
            <a:spLocks noChangeArrowheads="1"/>
          </p:cNvSpPr>
          <p:nvPr/>
        </p:nvSpPr>
        <p:spPr bwMode="auto">
          <a:xfrm>
            <a:off x="685800" y="-26988"/>
            <a:ext cx="77724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kumimoji="0" lang="zh-CN" altLang="en-US" sz="3600" b="1">
                <a:solidFill>
                  <a:srgbClr val="0000FF"/>
                </a:solidFill>
                <a:latin typeface="Arial" panose="020B0604020202020204" pitchFamily="34" charset="0"/>
              </a:rPr>
              <a:t>一、时域理想抽样的傅立叶变换</a:t>
            </a:r>
            <a:endParaRPr kumimoji="0" lang="zh-CN" altLang="en-US" sz="4800" b="1">
              <a:solidFill>
                <a:srgbClr val="0000FF"/>
              </a:solidFill>
              <a:latin typeface="Arial" panose="020B0604020202020204" pitchFamily="34" charset="0"/>
            </a:endParaRPr>
          </a:p>
        </p:txBody>
      </p:sp>
    </p:spTree>
    <p:extLst>
      <p:ext uri="{BB962C8B-B14F-4D97-AF65-F5344CB8AC3E}">
        <p14:creationId xmlns:p14="http://schemas.microsoft.com/office/powerpoint/2010/main" val="1947756005"/>
      </p:ext>
    </p:extLst>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 Box 150"/>
          <p:cNvSpPr txBox="1">
            <a:spLocks noChangeArrowheads="1"/>
          </p:cNvSpPr>
          <p:nvPr/>
        </p:nvSpPr>
        <p:spPr bwMode="auto">
          <a:xfrm>
            <a:off x="6921407" y="2132944"/>
            <a:ext cx="1860597" cy="369332"/>
          </a:xfrm>
          <a:prstGeom prst="rect">
            <a:avLst/>
          </a:prstGeom>
          <a:solidFill>
            <a:srgbClr val="FFC000"/>
          </a:solidFill>
          <a:ln w="12700" cap="sq">
            <a:noFill/>
            <a:miter lim="800000"/>
            <a:headEnd type="none" w="sm" len="sm"/>
            <a:tailEnd type="none" w="sm" len="lg"/>
          </a:ln>
          <a:effectLst/>
        </p:spPr>
        <p:txBody>
          <a:bodyPr wrap="square" anchor="ctr">
            <a:spAutoFit/>
          </a:bodyPr>
          <a:lstStyle/>
          <a:p>
            <a:pPr fontAlgn="base">
              <a:spcBef>
                <a:spcPct val="0"/>
              </a:spcBef>
              <a:spcAft>
                <a:spcPct val="0"/>
              </a:spcAft>
              <a:defRPr/>
            </a:pPr>
            <a:r>
              <a:rPr kumimoji="1" lang="zh-CN" altLang="en-US" b="1" dirty="0">
                <a:solidFill>
                  <a:srgbClr val="000000"/>
                </a:solidFill>
                <a:latin typeface="Times New Roman" panose="02020603050405020304" pitchFamily="18" charset="0"/>
              </a:rPr>
              <a:t>（奈奎斯特频率）</a:t>
            </a:r>
          </a:p>
        </p:txBody>
      </p:sp>
      <p:sp>
        <p:nvSpPr>
          <p:cNvPr id="207"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DA4B231F-FF7E-4803-82CD-98C8A584F470}" type="slidenum">
              <a:rPr kumimoji="0" lang="zh-CN" altLang="en-US" sz="1400">
                <a:solidFill>
                  <a:srgbClr val="000000"/>
                </a:solidFill>
                <a:latin typeface="Arial" panose="020B0604020202020204" pitchFamily="34" charset="0"/>
              </a:rPr>
              <a:pPr eaLnBrk="1" hangingPunct="1"/>
              <a:t>38</a:t>
            </a:fld>
            <a:endParaRPr kumimoji="0" lang="en-US" altLang="zh-CN" sz="1400">
              <a:solidFill>
                <a:srgbClr val="000000"/>
              </a:solidFill>
              <a:latin typeface="Arial" panose="020B0604020202020204" pitchFamily="34" charset="0"/>
            </a:endParaRPr>
          </a:p>
        </p:txBody>
      </p:sp>
      <p:sp>
        <p:nvSpPr>
          <p:cNvPr id="28675" name="Rectangle 2"/>
          <p:cNvSpPr>
            <a:spLocks noChangeArrowheads="1"/>
          </p:cNvSpPr>
          <p:nvPr/>
        </p:nvSpPr>
        <p:spPr bwMode="auto">
          <a:xfrm>
            <a:off x="-36512" y="44452"/>
            <a:ext cx="7848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a:solidFill>
                  <a:srgbClr val="0000FF"/>
                </a:solidFill>
                <a:latin typeface="黑体" panose="02010609060101010101" pitchFamily="49" charset="-122"/>
                <a:ea typeface="黑体" panose="02010609060101010101" pitchFamily="49" charset="-122"/>
              </a:rPr>
              <a:t>(2)</a:t>
            </a:r>
            <a:r>
              <a:rPr lang="zh-CN" altLang="en-US">
                <a:solidFill>
                  <a:srgbClr val="0000FF"/>
                </a:solidFill>
                <a:latin typeface="黑体" panose="02010609060101010101" pitchFamily="49" charset="-122"/>
                <a:ea typeface="黑体" panose="02010609060101010101" pitchFamily="49" charset="-122"/>
              </a:rPr>
              <a:t>理想抽样（周期单位冲激</a:t>
            </a:r>
            <a:r>
              <a:rPr lang="en-US" altLang="zh-CN">
                <a:solidFill>
                  <a:srgbClr val="0000FF"/>
                </a:solidFill>
                <a:latin typeface="黑体" panose="02010609060101010101" pitchFamily="49" charset="-122"/>
                <a:ea typeface="黑体" panose="02010609060101010101" pitchFamily="49" charset="-122"/>
              </a:rPr>
              <a:t>/</a:t>
            </a:r>
            <a:r>
              <a:rPr lang="zh-CN" altLang="en-US">
                <a:solidFill>
                  <a:srgbClr val="0000FF"/>
                </a:solidFill>
                <a:latin typeface="黑体" panose="02010609060101010101" pitchFamily="49" charset="-122"/>
                <a:ea typeface="黑体" panose="02010609060101010101" pitchFamily="49" charset="-122"/>
              </a:rPr>
              <a:t>冲激串抽样）</a:t>
            </a:r>
            <a:endParaRPr lang="en-US" altLang="zh-CN">
              <a:solidFill>
                <a:srgbClr val="0000FF"/>
              </a:solidFill>
              <a:latin typeface="黑体" panose="02010609060101010101" pitchFamily="49" charset="-122"/>
              <a:ea typeface="黑体" panose="02010609060101010101" pitchFamily="49" charset="-122"/>
              <a:sym typeface="Symbol" panose="05050102010706020507" pitchFamily="18" charset="2"/>
            </a:endParaRPr>
          </a:p>
        </p:txBody>
      </p:sp>
      <p:graphicFrame>
        <p:nvGraphicFramePr>
          <p:cNvPr id="28676" name="Object 2"/>
          <p:cNvGraphicFramePr>
            <a:graphicFrameLocks noChangeAspect="1"/>
          </p:cNvGraphicFramePr>
          <p:nvPr/>
        </p:nvGraphicFramePr>
        <p:xfrm>
          <a:off x="468313" y="666752"/>
          <a:ext cx="2716212" cy="688975"/>
        </p:xfrm>
        <a:graphic>
          <a:graphicData uri="http://schemas.openxmlformats.org/presentationml/2006/ole">
            <mc:AlternateContent xmlns:mc="http://schemas.openxmlformats.org/markup-compatibility/2006">
              <mc:Choice xmlns:v="urn:schemas-microsoft-com:vml" Requires="v">
                <p:oleObj name="Equation" r:id="rId2" imgW="1637589" imgH="431613" progId="">
                  <p:embed/>
                </p:oleObj>
              </mc:Choice>
              <mc:Fallback>
                <p:oleObj name="Equation" r:id="rId2" imgW="1637589" imgH="431613"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66752"/>
                        <a:ext cx="2716212"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6996" name="Object 3"/>
          <p:cNvGraphicFramePr>
            <a:graphicFrameLocks noChangeAspect="1"/>
          </p:cNvGraphicFramePr>
          <p:nvPr/>
        </p:nvGraphicFramePr>
        <p:xfrm>
          <a:off x="3211513" y="593725"/>
          <a:ext cx="1389062" cy="890588"/>
        </p:xfrm>
        <a:graphic>
          <a:graphicData uri="http://schemas.openxmlformats.org/presentationml/2006/ole">
            <mc:AlternateContent xmlns:mc="http://schemas.openxmlformats.org/markup-compatibility/2006">
              <mc:Choice xmlns:v="urn:schemas-microsoft-com:vml" Requires="v">
                <p:oleObj name="Equation" r:id="rId4" imgW="838200" imgH="558800" progId="">
                  <p:embed/>
                </p:oleObj>
              </mc:Choice>
              <mc:Fallback>
                <p:oleObj name="Equation" r:id="rId4" imgW="838200" imgH="558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513" y="593725"/>
                        <a:ext cx="1389062" cy="89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7186" name="Object 4"/>
          <p:cNvGraphicFramePr>
            <a:graphicFrameLocks noChangeAspect="1"/>
          </p:cNvGraphicFramePr>
          <p:nvPr/>
        </p:nvGraphicFramePr>
        <p:xfrm>
          <a:off x="4735513" y="593725"/>
          <a:ext cx="3808412" cy="890588"/>
        </p:xfrm>
        <a:graphic>
          <a:graphicData uri="http://schemas.openxmlformats.org/presentationml/2006/ole">
            <mc:AlternateContent xmlns:mc="http://schemas.openxmlformats.org/markup-compatibility/2006">
              <mc:Choice xmlns:v="urn:schemas-microsoft-com:vml" Requires="v">
                <p:oleObj name="Equation" r:id="rId6" imgW="2298700" imgH="558800" progId="">
                  <p:embed/>
                </p:oleObj>
              </mc:Choice>
              <mc:Fallback>
                <p:oleObj name="Equation" r:id="rId6" imgW="2298700" imgH="558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513" y="593725"/>
                        <a:ext cx="3808412" cy="890588"/>
                      </a:xfrm>
                      <a:prstGeom prst="rect">
                        <a:avLst/>
                      </a:prstGeom>
                      <a:solidFill>
                        <a:srgbClr val="FFFFCC"/>
                      </a:solidFill>
                      <a:ln w="9525">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85"/>
          <p:cNvGrpSpPr>
            <a:grpSpLocks/>
          </p:cNvGrpSpPr>
          <p:nvPr/>
        </p:nvGrpSpPr>
        <p:grpSpPr bwMode="auto">
          <a:xfrm>
            <a:off x="6732588" y="2757488"/>
            <a:ext cx="2303462" cy="2616200"/>
            <a:chOff x="4196" y="1480"/>
            <a:chExt cx="1451" cy="1648"/>
          </a:xfrm>
        </p:grpSpPr>
        <p:grpSp>
          <p:nvGrpSpPr>
            <p:cNvPr id="28865" name="Group 262"/>
            <p:cNvGrpSpPr>
              <a:grpSpLocks/>
            </p:cNvGrpSpPr>
            <p:nvPr/>
          </p:nvGrpSpPr>
          <p:grpSpPr bwMode="auto">
            <a:xfrm>
              <a:off x="4196" y="1480"/>
              <a:ext cx="1451" cy="1361"/>
              <a:chOff x="2654" y="2432"/>
              <a:chExt cx="1451" cy="1361"/>
            </a:xfrm>
          </p:grpSpPr>
          <p:sp>
            <p:nvSpPr>
              <p:cNvPr id="28869" name="Line 263"/>
              <p:cNvSpPr>
                <a:spLocks noChangeShapeType="1"/>
              </p:cNvSpPr>
              <p:nvPr/>
            </p:nvSpPr>
            <p:spPr bwMode="auto">
              <a:xfrm>
                <a:off x="2654" y="3472"/>
                <a:ext cx="136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70" name="Freeform 264"/>
              <p:cNvSpPr>
                <a:spLocks/>
              </p:cNvSpPr>
              <p:nvPr/>
            </p:nvSpPr>
            <p:spPr bwMode="auto">
              <a:xfrm>
                <a:off x="4008" y="3439"/>
                <a:ext cx="97" cy="65"/>
              </a:xfrm>
              <a:custGeom>
                <a:avLst/>
                <a:gdLst>
                  <a:gd name="T0" fmla="*/ 0 w 97"/>
                  <a:gd name="T1" fmla="*/ 0 h 65"/>
                  <a:gd name="T2" fmla="*/ 97 w 97"/>
                  <a:gd name="T3" fmla="*/ 33 h 65"/>
                  <a:gd name="T4" fmla="*/ 0 w 97"/>
                  <a:gd name="T5" fmla="*/ 65 h 65"/>
                  <a:gd name="T6" fmla="*/ 0 w 97"/>
                  <a:gd name="T7" fmla="*/ 0 h 65"/>
                  <a:gd name="T8" fmla="*/ 0 60000 65536"/>
                  <a:gd name="T9" fmla="*/ 0 60000 65536"/>
                  <a:gd name="T10" fmla="*/ 0 60000 65536"/>
                  <a:gd name="T11" fmla="*/ 0 60000 65536"/>
                  <a:gd name="T12" fmla="*/ 0 w 97"/>
                  <a:gd name="T13" fmla="*/ 0 h 65"/>
                  <a:gd name="T14" fmla="*/ 97 w 97"/>
                  <a:gd name="T15" fmla="*/ 65 h 65"/>
                </a:gdLst>
                <a:ahLst/>
                <a:cxnLst>
                  <a:cxn ang="T8">
                    <a:pos x="T0" y="T1"/>
                  </a:cxn>
                  <a:cxn ang="T9">
                    <a:pos x="T2" y="T3"/>
                  </a:cxn>
                  <a:cxn ang="T10">
                    <a:pos x="T4" y="T5"/>
                  </a:cxn>
                  <a:cxn ang="T11">
                    <a:pos x="T6" y="T7"/>
                  </a:cxn>
                </a:cxnLst>
                <a:rect l="T12" t="T13" r="T14" b="T15"/>
                <a:pathLst>
                  <a:path w="97" h="65">
                    <a:moveTo>
                      <a:pt x="0" y="0"/>
                    </a:moveTo>
                    <a:lnTo>
                      <a:pt x="97" y="33"/>
                    </a:lnTo>
                    <a:lnTo>
                      <a:pt x="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71" name="Rectangle 265"/>
              <p:cNvSpPr>
                <a:spLocks noChangeArrowheads="1"/>
              </p:cNvSpPr>
              <p:nvPr/>
            </p:nvSpPr>
            <p:spPr bwMode="auto">
              <a:xfrm>
                <a:off x="3999" y="3427"/>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872" name="Line 266"/>
              <p:cNvSpPr>
                <a:spLocks noChangeShapeType="1"/>
              </p:cNvSpPr>
              <p:nvPr/>
            </p:nvSpPr>
            <p:spPr bwMode="auto">
              <a:xfrm flipV="1">
                <a:off x="3735" y="3436"/>
                <a:ext cx="1" cy="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73" name="Line 267"/>
              <p:cNvSpPr>
                <a:spLocks noChangeShapeType="1"/>
              </p:cNvSpPr>
              <p:nvPr/>
            </p:nvSpPr>
            <p:spPr bwMode="auto">
              <a:xfrm flipV="1">
                <a:off x="3010" y="3436"/>
                <a:ext cx="1" cy="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74" name="Rectangle 268"/>
              <p:cNvSpPr>
                <a:spLocks noChangeArrowheads="1"/>
              </p:cNvSpPr>
              <p:nvPr/>
            </p:nvSpPr>
            <p:spPr bwMode="auto">
              <a:xfrm>
                <a:off x="2747" y="3207"/>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875" name="Rectangle 269"/>
              <p:cNvSpPr>
                <a:spLocks noChangeArrowheads="1"/>
              </p:cNvSpPr>
              <p:nvPr/>
            </p:nvSpPr>
            <p:spPr bwMode="auto">
              <a:xfrm>
                <a:off x="3834" y="3207"/>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876" name="Freeform 270"/>
              <p:cNvSpPr>
                <a:spLocks/>
              </p:cNvSpPr>
              <p:nvPr/>
            </p:nvSpPr>
            <p:spPr bwMode="auto">
              <a:xfrm>
                <a:off x="3424"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77" name="Line 112"/>
              <p:cNvSpPr>
                <a:spLocks noChangeShapeType="1"/>
              </p:cNvSpPr>
              <p:nvPr/>
            </p:nvSpPr>
            <p:spPr bwMode="auto">
              <a:xfrm flipV="1">
                <a:off x="3382" y="2719"/>
                <a:ext cx="0" cy="76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8878" name="Object 5"/>
              <p:cNvGraphicFramePr>
                <a:graphicFrameLocks noChangeAspect="1"/>
              </p:cNvGraphicFramePr>
              <p:nvPr/>
            </p:nvGraphicFramePr>
            <p:xfrm>
              <a:off x="3473" y="2618"/>
              <a:ext cx="188" cy="176"/>
            </p:xfrm>
            <a:graphic>
              <a:graphicData uri="http://schemas.openxmlformats.org/presentationml/2006/ole">
                <mc:AlternateContent xmlns:mc="http://schemas.openxmlformats.org/markup-compatibility/2006">
                  <mc:Choice xmlns:v="urn:schemas-microsoft-com:vml" Requires="v">
                    <p:oleObj name="公式" r:id="rId8" imgW="9329760" imgH="7302600" progId="">
                      <p:embed/>
                    </p:oleObj>
                  </mc:Choice>
                  <mc:Fallback>
                    <p:oleObj name="公式" r:id="rId8" imgW="9329760" imgH="73026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 y="2618"/>
                            <a:ext cx="1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79" name="Object 6"/>
              <p:cNvGraphicFramePr>
                <a:graphicFrameLocks noChangeAspect="1"/>
              </p:cNvGraphicFramePr>
              <p:nvPr/>
            </p:nvGraphicFramePr>
            <p:xfrm>
              <a:off x="3210" y="2432"/>
              <a:ext cx="332" cy="212"/>
            </p:xfrm>
            <a:graphic>
              <a:graphicData uri="http://schemas.openxmlformats.org/presentationml/2006/ole">
                <mc:AlternateContent xmlns:mc="http://schemas.openxmlformats.org/markup-compatibility/2006">
                  <mc:Choice xmlns:v="urn:schemas-microsoft-com:vml" Requires="v">
                    <p:oleObj name="公式" r:id="rId10" imgW="469900" imgH="228600" progId="">
                      <p:embed/>
                    </p:oleObj>
                  </mc:Choice>
                  <mc:Fallback>
                    <p:oleObj name="公式" r:id="rId10" imgW="469900" imgH="228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0" y="2432"/>
                            <a:ext cx="3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80" name="Object 7"/>
              <p:cNvGraphicFramePr>
                <a:graphicFrameLocks noChangeAspect="1"/>
              </p:cNvGraphicFramePr>
              <p:nvPr/>
            </p:nvGraphicFramePr>
            <p:xfrm>
              <a:off x="3306" y="3507"/>
              <a:ext cx="99" cy="134"/>
            </p:xfrm>
            <a:graphic>
              <a:graphicData uri="http://schemas.openxmlformats.org/presentationml/2006/ole">
                <mc:AlternateContent xmlns:mc="http://schemas.openxmlformats.org/markup-compatibility/2006">
                  <mc:Choice xmlns:v="urn:schemas-microsoft-com:vml" Requires="v">
                    <p:oleObj name="Equation" r:id="rId12" imgW="152280" imgH="228600" progId="">
                      <p:embed/>
                    </p:oleObj>
                  </mc:Choice>
                  <mc:Fallback>
                    <p:oleObj name="Equation" r:id="rId12" imgW="152280" imgH="228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6" y="3507"/>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81" name="Object 8"/>
              <p:cNvGraphicFramePr>
                <a:graphicFrameLocks noChangeAspect="1"/>
              </p:cNvGraphicFramePr>
              <p:nvPr/>
            </p:nvGraphicFramePr>
            <p:xfrm>
              <a:off x="3430" y="3488"/>
              <a:ext cx="176" cy="165"/>
            </p:xfrm>
            <a:graphic>
              <a:graphicData uri="http://schemas.openxmlformats.org/presentationml/2006/ole">
                <mc:AlternateContent xmlns:mc="http://schemas.openxmlformats.org/markup-compatibility/2006">
                  <mc:Choice xmlns:v="urn:schemas-microsoft-com:vml" Requires="v">
                    <p:oleObj name="Equation" r:id="rId14" imgW="279360" imgH="291960" progId="">
                      <p:embed/>
                    </p:oleObj>
                  </mc:Choice>
                  <mc:Fallback>
                    <p:oleObj name="Equation" r:id="rId14" imgW="279360" imgH="2919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30" y="3488"/>
                            <a:ext cx="17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82" name="Object 9"/>
              <p:cNvGraphicFramePr>
                <a:graphicFrameLocks noChangeAspect="1"/>
              </p:cNvGraphicFramePr>
              <p:nvPr/>
            </p:nvGraphicFramePr>
            <p:xfrm>
              <a:off x="3515" y="3616"/>
              <a:ext cx="130" cy="177"/>
            </p:xfrm>
            <a:graphic>
              <a:graphicData uri="http://schemas.openxmlformats.org/presentationml/2006/ole">
                <mc:AlternateContent xmlns:mc="http://schemas.openxmlformats.org/markup-compatibility/2006">
                  <mc:Choice xmlns:v="urn:schemas-microsoft-com:vml" Requires="v">
                    <p:oleObj name="Equation" r:id="rId16" imgW="253800" imgH="291960" progId="">
                      <p:embed/>
                    </p:oleObj>
                  </mc:Choice>
                  <mc:Fallback>
                    <p:oleObj name="Equation" r:id="rId16" imgW="253800" imgH="2919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5" y="3616"/>
                            <a:ext cx="13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883" name="Line 118"/>
              <p:cNvSpPr>
                <a:spLocks noChangeShapeType="1"/>
              </p:cNvSpPr>
              <p:nvPr/>
            </p:nvSpPr>
            <p:spPr bwMode="auto">
              <a:xfrm flipV="1">
                <a:off x="3560" y="2840"/>
                <a:ext cx="0" cy="635"/>
              </a:xfrm>
              <a:prstGeom prst="line">
                <a:avLst/>
              </a:prstGeom>
              <a:noFill/>
              <a:ln w="6350" cap="rnd">
                <a:solidFill>
                  <a:schemeClr val="tx1"/>
                </a:solidFill>
                <a:prstDash val="sysDot"/>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84" name="Freeform 278"/>
              <p:cNvSpPr>
                <a:spLocks/>
              </p:cNvSpPr>
              <p:nvPr/>
            </p:nvSpPr>
            <p:spPr bwMode="auto">
              <a:xfrm>
                <a:off x="3243"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85" name="Line 118"/>
              <p:cNvSpPr>
                <a:spLocks noChangeShapeType="1"/>
              </p:cNvSpPr>
              <p:nvPr/>
            </p:nvSpPr>
            <p:spPr bwMode="auto">
              <a:xfrm flipV="1">
                <a:off x="3198" y="2840"/>
                <a:ext cx="0" cy="635"/>
              </a:xfrm>
              <a:prstGeom prst="line">
                <a:avLst/>
              </a:prstGeom>
              <a:noFill/>
              <a:ln w="6350" cap="rnd">
                <a:solidFill>
                  <a:schemeClr val="tx1"/>
                </a:solidFill>
                <a:prstDash val="sysDot"/>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86" name="Freeform 280"/>
              <p:cNvSpPr>
                <a:spLocks/>
              </p:cNvSpPr>
              <p:nvPr/>
            </p:nvSpPr>
            <p:spPr bwMode="auto">
              <a:xfrm>
                <a:off x="3062"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87" name="Freeform 281"/>
              <p:cNvSpPr>
                <a:spLocks/>
              </p:cNvSpPr>
              <p:nvPr/>
            </p:nvSpPr>
            <p:spPr bwMode="auto">
              <a:xfrm>
                <a:off x="2880"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pSp>
          <p:nvGrpSpPr>
            <p:cNvPr id="28866" name="Group 282"/>
            <p:cNvGrpSpPr>
              <a:grpSpLocks/>
            </p:cNvGrpSpPr>
            <p:nvPr/>
          </p:nvGrpSpPr>
          <p:grpSpPr bwMode="auto">
            <a:xfrm>
              <a:off x="4422" y="2840"/>
              <a:ext cx="1174" cy="288"/>
              <a:chOff x="4422" y="2976"/>
              <a:chExt cx="1174" cy="288"/>
            </a:xfrm>
          </p:grpSpPr>
          <p:sp>
            <p:nvSpPr>
              <p:cNvPr id="91272" name="Text Box 136"/>
              <p:cNvSpPr txBox="1">
                <a:spLocks noChangeArrowheads="1"/>
              </p:cNvSpPr>
              <p:nvPr/>
            </p:nvSpPr>
            <p:spPr bwMode="auto">
              <a:xfrm>
                <a:off x="4422" y="2976"/>
                <a:ext cx="1174" cy="288"/>
              </a:xfrm>
              <a:prstGeom prst="rect">
                <a:avLst/>
              </a:prstGeom>
              <a:noFill/>
              <a:ln w="12700" cap="sq">
                <a:noFill/>
                <a:miter lim="800000"/>
                <a:headEnd type="none" w="sm" len="sm"/>
                <a:tailEnd type="none" w="sm" len="lg"/>
              </a:ln>
              <a:effectLst/>
            </p:spPr>
            <p:txBody>
              <a:bodyPr wrap="none" anchor="ctr">
                <a:spAutoFit/>
              </a:bodyPr>
              <a:lstStyle/>
              <a:p>
                <a:pPr fontAlgn="base">
                  <a:spcBef>
                    <a:spcPct val="0"/>
                  </a:spcBef>
                  <a:spcAft>
                    <a:spcPct val="0"/>
                  </a:spcAft>
                  <a:defRPr/>
                </a:pPr>
                <a:r>
                  <a:rPr kumimoji="1" lang="zh-CN" altLang="en-US" sz="2400" dirty="0">
                    <a:solidFill>
                      <a:srgbClr val="000000"/>
                    </a:solidFill>
                    <a:effectLst>
                      <a:outerShdw blurRad="38100" dist="38100" dir="2700000" algn="tl">
                        <a:srgbClr val="000000"/>
                      </a:outerShdw>
                    </a:effectLst>
                    <a:latin typeface="Times New Roman" panose="02020603050405020304" pitchFamily="18" charset="0"/>
                  </a:rPr>
                  <a:t>当              时</a:t>
                </a:r>
              </a:p>
            </p:txBody>
          </p:sp>
          <p:graphicFrame>
            <p:nvGraphicFramePr>
              <p:cNvPr id="28868" name="Object 10"/>
              <p:cNvGraphicFramePr>
                <a:graphicFrameLocks noChangeAspect="1"/>
              </p:cNvGraphicFramePr>
              <p:nvPr/>
            </p:nvGraphicFramePr>
            <p:xfrm>
              <a:off x="4694" y="3022"/>
              <a:ext cx="666" cy="235"/>
            </p:xfrm>
            <a:graphic>
              <a:graphicData uri="http://schemas.openxmlformats.org/presentationml/2006/ole">
                <mc:AlternateContent xmlns:mc="http://schemas.openxmlformats.org/markup-compatibility/2006">
                  <mc:Choice xmlns:v="urn:schemas-microsoft-com:vml" Requires="v">
                    <p:oleObj name="Equation" r:id="rId18" imgW="19891080" imgH="7302600" progId="Equation.DSMT4">
                      <p:embed/>
                    </p:oleObj>
                  </mc:Choice>
                  <mc:Fallback>
                    <p:oleObj name="Equation" r:id="rId18" imgW="19891080" imgH="7302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94" y="3022"/>
                            <a:ext cx="66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5" name="组合 1"/>
          <p:cNvGrpSpPr>
            <a:grpSpLocks/>
          </p:cNvGrpSpPr>
          <p:nvPr/>
        </p:nvGrpSpPr>
        <p:grpSpPr bwMode="auto">
          <a:xfrm>
            <a:off x="179388" y="1509713"/>
            <a:ext cx="2303462" cy="1617950"/>
            <a:chOff x="179388" y="1509713"/>
            <a:chExt cx="2303462" cy="1617950"/>
          </a:xfrm>
        </p:grpSpPr>
        <p:sp>
          <p:nvSpPr>
            <p:cNvPr id="28854" name="Line 6"/>
            <p:cNvSpPr>
              <a:spLocks noChangeShapeType="1"/>
            </p:cNvSpPr>
            <p:nvPr/>
          </p:nvSpPr>
          <p:spPr bwMode="auto">
            <a:xfrm>
              <a:off x="179388" y="2808288"/>
              <a:ext cx="21621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55" name="Freeform 7"/>
            <p:cNvSpPr>
              <a:spLocks/>
            </p:cNvSpPr>
            <p:nvPr/>
          </p:nvSpPr>
          <p:spPr bwMode="auto">
            <a:xfrm>
              <a:off x="2328863" y="2757488"/>
              <a:ext cx="153987" cy="101600"/>
            </a:xfrm>
            <a:custGeom>
              <a:avLst/>
              <a:gdLst>
                <a:gd name="T0" fmla="*/ 0 w 97"/>
                <a:gd name="T1" fmla="*/ 0 h 64"/>
                <a:gd name="T2" fmla="*/ 244453569 w 97"/>
                <a:gd name="T3" fmla="*/ 80645000 h 64"/>
                <a:gd name="T4" fmla="*/ 0 w 97"/>
                <a:gd name="T5" fmla="*/ 161290000 h 64"/>
                <a:gd name="T6" fmla="*/ 0 w 97"/>
                <a:gd name="T7" fmla="*/ 0 h 64"/>
                <a:gd name="T8" fmla="*/ 0 60000 65536"/>
                <a:gd name="T9" fmla="*/ 0 60000 65536"/>
                <a:gd name="T10" fmla="*/ 0 60000 65536"/>
                <a:gd name="T11" fmla="*/ 0 60000 65536"/>
                <a:gd name="T12" fmla="*/ 0 w 97"/>
                <a:gd name="T13" fmla="*/ 0 h 64"/>
                <a:gd name="T14" fmla="*/ 97 w 97"/>
                <a:gd name="T15" fmla="*/ 64 h 64"/>
              </a:gdLst>
              <a:ahLst/>
              <a:cxnLst>
                <a:cxn ang="T8">
                  <a:pos x="T0" y="T1"/>
                </a:cxn>
                <a:cxn ang="T9">
                  <a:pos x="T2" y="T3"/>
                </a:cxn>
                <a:cxn ang="T10">
                  <a:pos x="T4" y="T5"/>
                </a:cxn>
                <a:cxn ang="T11">
                  <a:pos x="T6" y="T7"/>
                </a:cxn>
              </a:cxnLst>
              <a:rect l="T12" t="T13" r="T14" b="T15"/>
              <a:pathLst>
                <a:path w="97" h="64">
                  <a:moveTo>
                    <a:pt x="0" y="0"/>
                  </a:moveTo>
                  <a:lnTo>
                    <a:pt x="97"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56" name="Line 8"/>
            <p:cNvSpPr>
              <a:spLocks noChangeShapeType="1"/>
            </p:cNvSpPr>
            <p:nvPr/>
          </p:nvSpPr>
          <p:spPr bwMode="auto">
            <a:xfrm flipV="1">
              <a:off x="1330325" y="1654175"/>
              <a:ext cx="1588" cy="12954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57" name="Freeform 9"/>
            <p:cNvSpPr>
              <a:spLocks/>
            </p:cNvSpPr>
            <p:nvPr/>
          </p:nvSpPr>
          <p:spPr bwMode="auto">
            <a:xfrm>
              <a:off x="1277938" y="1512888"/>
              <a:ext cx="103187" cy="152400"/>
            </a:xfrm>
            <a:custGeom>
              <a:avLst/>
              <a:gdLst>
                <a:gd name="T0" fmla="*/ 0 w 65"/>
                <a:gd name="T1" fmla="*/ 241935000 h 96"/>
                <a:gd name="T2" fmla="*/ 83163960 w 65"/>
                <a:gd name="T3" fmla="*/ 0 h 96"/>
                <a:gd name="T4" fmla="*/ 163808569 w 65"/>
                <a:gd name="T5" fmla="*/ 241935000 h 96"/>
                <a:gd name="T6" fmla="*/ 0 w 65"/>
                <a:gd name="T7" fmla="*/ 241935000 h 96"/>
                <a:gd name="T8" fmla="*/ 0 60000 65536"/>
                <a:gd name="T9" fmla="*/ 0 60000 65536"/>
                <a:gd name="T10" fmla="*/ 0 60000 65536"/>
                <a:gd name="T11" fmla="*/ 0 60000 65536"/>
                <a:gd name="T12" fmla="*/ 0 w 65"/>
                <a:gd name="T13" fmla="*/ 0 h 96"/>
                <a:gd name="T14" fmla="*/ 65 w 65"/>
                <a:gd name="T15" fmla="*/ 96 h 96"/>
              </a:gdLst>
              <a:ahLst/>
              <a:cxnLst>
                <a:cxn ang="T8">
                  <a:pos x="T0" y="T1"/>
                </a:cxn>
                <a:cxn ang="T9">
                  <a:pos x="T2" y="T3"/>
                </a:cxn>
                <a:cxn ang="T10">
                  <a:pos x="T4" y="T5"/>
                </a:cxn>
                <a:cxn ang="T11">
                  <a:pos x="T6" y="T7"/>
                </a:cxn>
              </a:cxnLst>
              <a:rect l="T12" t="T13" r="T14" b="T15"/>
              <a:pathLst>
                <a:path w="65" h="96">
                  <a:moveTo>
                    <a:pt x="0" y="96"/>
                  </a:moveTo>
                  <a:lnTo>
                    <a:pt x="33" y="0"/>
                  </a:lnTo>
                  <a:lnTo>
                    <a:pt x="65" y="96"/>
                  </a:lnTo>
                  <a:lnTo>
                    <a:pt x="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58" name="Rectangle 10"/>
            <p:cNvSpPr>
              <a:spLocks noChangeArrowheads="1"/>
            </p:cNvSpPr>
            <p:nvPr/>
          </p:nvSpPr>
          <p:spPr bwMode="auto">
            <a:xfrm>
              <a:off x="2351088" y="2835275"/>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59" name="Rectangle 11"/>
            <p:cNvSpPr>
              <a:spLocks noChangeArrowheads="1"/>
            </p:cNvSpPr>
            <p:nvPr/>
          </p:nvSpPr>
          <p:spPr bwMode="auto">
            <a:xfrm>
              <a:off x="1455738" y="1509713"/>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f</a:t>
              </a:r>
              <a:endParaRPr lang="en-US" altLang="zh-CN" sz="1800">
                <a:solidFill>
                  <a:srgbClr val="000000"/>
                </a:solidFill>
              </a:endParaRPr>
            </a:p>
          </p:txBody>
        </p:sp>
        <p:sp>
          <p:nvSpPr>
            <p:cNvPr id="28860" name="Rectangle 12"/>
            <p:cNvSpPr>
              <a:spLocks noChangeArrowheads="1"/>
            </p:cNvSpPr>
            <p:nvPr/>
          </p:nvSpPr>
          <p:spPr bwMode="auto">
            <a:xfrm>
              <a:off x="1524000" y="1509713"/>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861" name="Rectangle 13"/>
            <p:cNvSpPr>
              <a:spLocks noChangeArrowheads="1"/>
            </p:cNvSpPr>
            <p:nvPr/>
          </p:nvSpPr>
          <p:spPr bwMode="auto">
            <a:xfrm>
              <a:off x="1604963" y="1509713"/>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62" name="Rectangle 14"/>
            <p:cNvSpPr>
              <a:spLocks noChangeArrowheads="1"/>
            </p:cNvSpPr>
            <p:nvPr/>
          </p:nvSpPr>
          <p:spPr bwMode="auto">
            <a:xfrm>
              <a:off x="1673225" y="1509713"/>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863" name="Rectangle 15"/>
            <p:cNvSpPr>
              <a:spLocks noChangeArrowheads="1"/>
            </p:cNvSpPr>
            <p:nvPr/>
          </p:nvSpPr>
          <p:spPr bwMode="auto">
            <a:xfrm>
              <a:off x="1189038" y="27559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o</a:t>
              </a:r>
              <a:endParaRPr lang="en-US" altLang="zh-CN" sz="1800">
                <a:solidFill>
                  <a:srgbClr val="000000"/>
                </a:solidFill>
              </a:endParaRPr>
            </a:p>
          </p:txBody>
        </p:sp>
        <p:sp>
          <p:nvSpPr>
            <p:cNvPr id="28864" name="Freeform 16"/>
            <p:cNvSpPr>
              <a:spLocks/>
            </p:cNvSpPr>
            <p:nvPr/>
          </p:nvSpPr>
          <p:spPr bwMode="auto">
            <a:xfrm>
              <a:off x="466725" y="1987550"/>
              <a:ext cx="1725613" cy="242888"/>
            </a:xfrm>
            <a:custGeom>
              <a:avLst/>
              <a:gdLst>
                <a:gd name="T0" fmla="*/ 42843462 w 1087"/>
                <a:gd name="T1" fmla="*/ 375504848 h 153"/>
                <a:gd name="T2" fmla="*/ 143649742 w 1087"/>
                <a:gd name="T3" fmla="*/ 340222588 h 153"/>
                <a:gd name="T4" fmla="*/ 259576963 w 1087"/>
                <a:gd name="T5" fmla="*/ 294859682 h 153"/>
                <a:gd name="T6" fmla="*/ 380544498 w 1087"/>
                <a:gd name="T7" fmla="*/ 246975821 h 153"/>
                <a:gd name="T8" fmla="*/ 504031396 w 1087"/>
                <a:gd name="T9" fmla="*/ 201612915 h 153"/>
                <a:gd name="T10" fmla="*/ 630039245 w 1087"/>
                <a:gd name="T11" fmla="*/ 158770964 h 153"/>
                <a:gd name="T12" fmla="*/ 753527731 w 1087"/>
                <a:gd name="T13" fmla="*/ 128529027 h 153"/>
                <a:gd name="T14" fmla="*/ 874495266 w 1087"/>
                <a:gd name="T15" fmla="*/ 110887103 h 153"/>
                <a:gd name="T16" fmla="*/ 945059661 w 1087"/>
                <a:gd name="T17" fmla="*/ 115927426 h 153"/>
                <a:gd name="T18" fmla="*/ 1010583743 w 1087"/>
                <a:gd name="T19" fmla="*/ 118448381 h 153"/>
                <a:gd name="T20" fmla="*/ 1076107824 w 1087"/>
                <a:gd name="T21" fmla="*/ 131048395 h 153"/>
                <a:gd name="T22" fmla="*/ 1134070641 w 1087"/>
                <a:gd name="T23" fmla="*/ 146169363 h 153"/>
                <a:gd name="T24" fmla="*/ 1186994731 w 1087"/>
                <a:gd name="T25" fmla="*/ 166330655 h 153"/>
                <a:gd name="T26" fmla="*/ 1242438185 w 1087"/>
                <a:gd name="T27" fmla="*/ 181451624 h 153"/>
                <a:gd name="T28" fmla="*/ 1292841325 w 1087"/>
                <a:gd name="T29" fmla="*/ 196572592 h 153"/>
                <a:gd name="T30" fmla="*/ 1370965397 w 1087"/>
                <a:gd name="T31" fmla="*/ 194053224 h 153"/>
                <a:gd name="T32" fmla="*/ 1479332941 w 1087"/>
                <a:gd name="T33" fmla="*/ 161290332 h 153"/>
                <a:gd name="T34" fmla="*/ 1590219848 w 1087"/>
                <a:gd name="T35" fmla="*/ 123488704 h 153"/>
                <a:gd name="T36" fmla="*/ 1711187383 w 1087"/>
                <a:gd name="T37" fmla="*/ 80645166 h 153"/>
                <a:gd name="T38" fmla="*/ 1834674282 w 1087"/>
                <a:gd name="T39" fmla="*/ 42843538 h 153"/>
                <a:gd name="T40" fmla="*/ 1965722445 w 1087"/>
                <a:gd name="T41" fmla="*/ 15120969 h 153"/>
                <a:gd name="T42" fmla="*/ 2101810922 w 1087"/>
                <a:gd name="T43" fmla="*/ 0 h 153"/>
                <a:gd name="T44" fmla="*/ 2147483647 w 1087"/>
                <a:gd name="T45" fmla="*/ 7561278 h 153"/>
                <a:gd name="T46" fmla="*/ 2147483647 w 1087"/>
                <a:gd name="T47" fmla="*/ 37803215 h 153"/>
                <a:gd name="T48" fmla="*/ 2147483647 w 1087"/>
                <a:gd name="T49" fmla="*/ 78125798 h 153"/>
                <a:gd name="T50" fmla="*/ 2147483647 w 1087"/>
                <a:gd name="T51" fmla="*/ 95766135 h 153"/>
                <a:gd name="T52" fmla="*/ 2147483647 w 1087"/>
                <a:gd name="T53" fmla="*/ 118448381 h 153"/>
                <a:gd name="T54" fmla="*/ 2147483647 w 1087"/>
                <a:gd name="T55" fmla="*/ 138609673 h 153"/>
                <a:gd name="T56" fmla="*/ 2147483647 w 1087"/>
                <a:gd name="T57" fmla="*/ 161290332 h 153"/>
                <a:gd name="T58" fmla="*/ 2147483647 w 1087"/>
                <a:gd name="T59" fmla="*/ 186491946 h 153"/>
                <a:gd name="T60" fmla="*/ 2147483647 w 1087"/>
                <a:gd name="T61" fmla="*/ 204133870 h 153"/>
                <a:gd name="T62" fmla="*/ 2147483647 w 1087"/>
                <a:gd name="T63" fmla="*/ 219254839 h 153"/>
                <a:gd name="T64" fmla="*/ 2147483647 w 1087"/>
                <a:gd name="T65" fmla="*/ 236895175 h 153"/>
                <a:gd name="T66" fmla="*/ 2147483647 w 1087"/>
                <a:gd name="T67" fmla="*/ 246975821 h 153"/>
                <a:gd name="T68" fmla="*/ 2147483647 w 1087"/>
                <a:gd name="T69" fmla="*/ 254537099 h 153"/>
                <a:gd name="T70" fmla="*/ 2147483647 w 1087"/>
                <a:gd name="T71" fmla="*/ 254537099 h 153"/>
                <a:gd name="T72" fmla="*/ 2147483647 w 1087"/>
                <a:gd name="T73" fmla="*/ 254537099 h 153"/>
                <a:gd name="T74" fmla="*/ 2147483647 w 1087"/>
                <a:gd name="T75" fmla="*/ 252016144 h 153"/>
                <a:gd name="T76" fmla="*/ 2147483647 w 1087"/>
                <a:gd name="T77" fmla="*/ 244456453 h 153"/>
                <a:gd name="T78" fmla="*/ 2147483647 w 1087"/>
                <a:gd name="T79" fmla="*/ 239416130 h 153"/>
                <a:gd name="T80" fmla="*/ 2147483647 w 1087"/>
                <a:gd name="T81" fmla="*/ 236895175 h 153"/>
                <a:gd name="T82" fmla="*/ 2147483647 w 1087"/>
                <a:gd name="T83" fmla="*/ 236895175 h 153"/>
                <a:gd name="T84" fmla="*/ 2147483647 w 1087"/>
                <a:gd name="T85" fmla="*/ 239416130 h 153"/>
                <a:gd name="T86" fmla="*/ 2147483647 w 1087"/>
                <a:gd name="T87" fmla="*/ 244456453 h 1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87"/>
                <a:gd name="T133" fmla="*/ 0 h 153"/>
                <a:gd name="T134" fmla="*/ 1087 w 1087"/>
                <a:gd name="T135" fmla="*/ 153 h 1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87" h="153">
                  <a:moveTo>
                    <a:pt x="0" y="153"/>
                  </a:moveTo>
                  <a:lnTo>
                    <a:pt x="17" y="149"/>
                  </a:lnTo>
                  <a:lnTo>
                    <a:pt x="37" y="143"/>
                  </a:lnTo>
                  <a:lnTo>
                    <a:pt x="57" y="135"/>
                  </a:lnTo>
                  <a:lnTo>
                    <a:pt x="80" y="126"/>
                  </a:lnTo>
                  <a:lnTo>
                    <a:pt x="103" y="117"/>
                  </a:lnTo>
                  <a:lnTo>
                    <a:pt x="126" y="107"/>
                  </a:lnTo>
                  <a:lnTo>
                    <a:pt x="151" y="98"/>
                  </a:lnTo>
                  <a:lnTo>
                    <a:pt x="175" y="89"/>
                  </a:lnTo>
                  <a:lnTo>
                    <a:pt x="200" y="80"/>
                  </a:lnTo>
                  <a:lnTo>
                    <a:pt x="226" y="71"/>
                  </a:lnTo>
                  <a:lnTo>
                    <a:pt x="250" y="63"/>
                  </a:lnTo>
                  <a:lnTo>
                    <a:pt x="275" y="57"/>
                  </a:lnTo>
                  <a:lnTo>
                    <a:pt x="299" y="51"/>
                  </a:lnTo>
                  <a:lnTo>
                    <a:pt x="324" y="47"/>
                  </a:lnTo>
                  <a:lnTo>
                    <a:pt x="347" y="44"/>
                  </a:lnTo>
                  <a:lnTo>
                    <a:pt x="361" y="44"/>
                  </a:lnTo>
                  <a:lnTo>
                    <a:pt x="375" y="46"/>
                  </a:lnTo>
                  <a:lnTo>
                    <a:pt x="389" y="46"/>
                  </a:lnTo>
                  <a:lnTo>
                    <a:pt x="401" y="47"/>
                  </a:lnTo>
                  <a:lnTo>
                    <a:pt x="415" y="51"/>
                  </a:lnTo>
                  <a:lnTo>
                    <a:pt x="427" y="52"/>
                  </a:lnTo>
                  <a:lnTo>
                    <a:pt x="438" y="55"/>
                  </a:lnTo>
                  <a:lnTo>
                    <a:pt x="450" y="58"/>
                  </a:lnTo>
                  <a:lnTo>
                    <a:pt x="461" y="63"/>
                  </a:lnTo>
                  <a:lnTo>
                    <a:pt x="471" y="66"/>
                  </a:lnTo>
                  <a:lnTo>
                    <a:pt x="482" y="69"/>
                  </a:lnTo>
                  <a:lnTo>
                    <a:pt x="493" y="72"/>
                  </a:lnTo>
                  <a:lnTo>
                    <a:pt x="504" y="75"/>
                  </a:lnTo>
                  <a:lnTo>
                    <a:pt x="513" y="78"/>
                  </a:lnTo>
                  <a:lnTo>
                    <a:pt x="522" y="81"/>
                  </a:lnTo>
                  <a:lnTo>
                    <a:pt x="544" y="77"/>
                  </a:lnTo>
                  <a:lnTo>
                    <a:pt x="563" y="72"/>
                  </a:lnTo>
                  <a:lnTo>
                    <a:pt x="587" y="64"/>
                  </a:lnTo>
                  <a:lnTo>
                    <a:pt x="608" y="57"/>
                  </a:lnTo>
                  <a:lnTo>
                    <a:pt x="631" y="49"/>
                  </a:lnTo>
                  <a:lnTo>
                    <a:pt x="654" y="40"/>
                  </a:lnTo>
                  <a:lnTo>
                    <a:pt x="679" y="32"/>
                  </a:lnTo>
                  <a:lnTo>
                    <a:pt x="703" y="24"/>
                  </a:lnTo>
                  <a:lnTo>
                    <a:pt x="728" y="17"/>
                  </a:lnTo>
                  <a:lnTo>
                    <a:pt x="754" y="11"/>
                  </a:lnTo>
                  <a:lnTo>
                    <a:pt x="780" y="6"/>
                  </a:lnTo>
                  <a:lnTo>
                    <a:pt x="806" y="1"/>
                  </a:lnTo>
                  <a:lnTo>
                    <a:pt x="834" y="0"/>
                  </a:lnTo>
                  <a:lnTo>
                    <a:pt x="861" y="0"/>
                  </a:lnTo>
                  <a:lnTo>
                    <a:pt x="889" y="3"/>
                  </a:lnTo>
                  <a:lnTo>
                    <a:pt x="917" y="8"/>
                  </a:lnTo>
                  <a:lnTo>
                    <a:pt x="946" y="15"/>
                  </a:lnTo>
                  <a:lnTo>
                    <a:pt x="975" y="28"/>
                  </a:lnTo>
                  <a:lnTo>
                    <a:pt x="983" y="31"/>
                  </a:lnTo>
                  <a:lnTo>
                    <a:pt x="990" y="35"/>
                  </a:lnTo>
                  <a:lnTo>
                    <a:pt x="998" y="38"/>
                  </a:lnTo>
                  <a:lnTo>
                    <a:pt x="1006" y="43"/>
                  </a:lnTo>
                  <a:lnTo>
                    <a:pt x="1013" y="47"/>
                  </a:lnTo>
                  <a:lnTo>
                    <a:pt x="1021" y="52"/>
                  </a:lnTo>
                  <a:lnTo>
                    <a:pt x="1029" y="55"/>
                  </a:lnTo>
                  <a:lnTo>
                    <a:pt x="1035" y="60"/>
                  </a:lnTo>
                  <a:lnTo>
                    <a:pt x="1042" y="64"/>
                  </a:lnTo>
                  <a:lnTo>
                    <a:pt x="1049" y="69"/>
                  </a:lnTo>
                  <a:lnTo>
                    <a:pt x="1055" y="74"/>
                  </a:lnTo>
                  <a:lnTo>
                    <a:pt x="1061" y="77"/>
                  </a:lnTo>
                  <a:lnTo>
                    <a:pt x="1065" y="81"/>
                  </a:lnTo>
                  <a:lnTo>
                    <a:pt x="1070" y="84"/>
                  </a:lnTo>
                  <a:lnTo>
                    <a:pt x="1075" y="87"/>
                  </a:lnTo>
                  <a:lnTo>
                    <a:pt x="1078" y="90"/>
                  </a:lnTo>
                  <a:lnTo>
                    <a:pt x="1082" y="94"/>
                  </a:lnTo>
                  <a:lnTo>
                    <a:pt x="1084" y="97"/>
                  </a:lnTo>
                  <a:lnTo>
                    <a:pt x="1085" y="98"/>
                  </a:lnTo>
                  <a:lnTo>
                    <a:pt x="1087" y="100"/>
                  </a:lnTo>
                  <a:lnTo>
                    <a:pt x="1087" y="101"/>
                  </a:lnTo>
                  <a:lnTo>
                    <a:pt x="1085" y="101"/>
                  </a:lnTo>
                  <a:lnTo>
                    <a:pt x="1084" y="101"/>
                  </a:lnTo>
                  <a:lnTo>
                    <a:pt x="1082" y="100"/>
                  </a:lnTo>
                  <a:lnTo>
                    <a:pt x="1081" y="100"/>
                  </a:lnTo>
                  <a:lnTo>
                    <a:pt x="1078" y="98"/>
                  </a:lnTo>
                  <a:lnTo>
                    <a:pt x="1076" y="97"/>
                  </a:lnTo>
                  <a:lnTo>
                    <a:pt x="1075" y="97"/>
                  </a:lnTo>
                  <a:lnTo>
                    <a:pt x="1073" y="95"/>
                  </a:lnTo>
                  <a:lnTo>
                    <a:pt x="1072" y="95"/>
                  </a:lnTo>
                  <a:lnTo>
                    <a:pt x="1072" y="94"/>
                  </a:lnTo>
                  <a:lnTo>
                    <a:pt x="1070" y="94"/>
                  </a:lnTo>
                  <a:lnTo>
                    <a:pt x="1072" y="94"/>
                  </a:lnTo>
                  <a:lnTo>
                    <a:pt x="1073" y="94"/>
                  </a:lnTo>
                  <a:lnTo>
                    <a:pt x="1075" y="95"/>
                  </a:lnTo>
                  <a:lnTo>
                    <a:pt x="1078" y="95"/>
                  </a:lnTo>
                  <a:lnTo>
                    <a:pt x="1082" y="97"/>
                  </a:lnTo>
                  <a:lnTo>
                    <a:pt x="1087" y="10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pSp>
        <p:nvGrpSpPr>
          <p:cNvPr id="6" name="组合 5"/>
          <p:cNvGrpSpPr>
            <a:grpSpLocks/>
          </p:cNvGrpSpPr>
          <p:nvPr/>
        </p:nvGrpSpPr>
        <p:grpSpPr bwMode="auto">
          <a:xfrm>
            <a:off x="2309815" y="4821240"/>
            <a:ext cx="581793" cy="865187"/>
            <a:chOff x="2309813" y="4821238"/>
            <a:chExt cx="581793" cy="865187"/>
          </a:xfrm>
        </p:grpSpPr>
        <p:sp>
          <p:nvSpPr>
            <p:cNvPr id="28851" name="Freeform 159"/>
            <p:cNvSpPr>
              <a:spLocks/>
            </p:cNvSpPr>
            <p:nvPr/>
          </p:nvSpPr>
          <p:spPr bwMode="auto">
            <a:xfrm>
              <a:off x="2309813" y="4821238"/>
              <a:ext cx="342900" cy="865187"/>
            </a:xfrm>
            <a:custGeom>
              <a:avLst/>
              <a:gdLst>
                <a:gd name="T0" fmla="*/ 274696238 w 216"/>
                <a:gd name="T1" fmla="*/ 1373483569 h 545"/>
                <a:gd name="T2" fmla="*/ 544353750 w 216"/>
                <a:gd name="T3" fmla="*/ 1098785903 h 545"/>
                <a:gd name="T4" fmla="*/ 365423450 w 216"/>
                <a:gd name="T5" fmla="*/ 1098785903 h 545"/>
                <a:gd name="T6" fmla="*/ 365423450 w 216"/>
                <a:gd name="T7" fmla="*/ 0 h 545"/>
                <a:gd name="T8" fmla="*/ 176410938 w 216"/>
                <a:gd name="T9" fmla="*/ 0 h 545"/>
                <a:gd name="T10" fmla="*/ 176410938 w 216"/>
                <a:gd name="T11" fmla="*/ 1098785903 h 545"/>
                <a:gd name="T12" fmla="*/ 0 w 216"/>
                <a:gd name="T13" fmla="*/ 1098785903 h 545"/>
                <a:gd name="T14" fmla="*/ 274696238 w 216"/>
                <a:gd name="T15" fmla="*/ 1373483569 h 545"/>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545"/>
                <a:gd name="T26" fmla="*/ 216 w 216"/>
                <a:gd name="T27" fmla="*/ 545 h 5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545">
                  <a:moveTo>
                    <a:pt x="109" y="545"/>
                  </a:moveTo>
                  <a:lnTo>
                    <a:pt x="216" y="436"/>
                  </a:lnTo>
                  <a:lnTo>
                    <a:pt x="145" y="436"/>
                  </a:lnTo>
                  <a:lnTo>
                    <a:pt x="145" y="0"/>
                  </a:lnTo>
                  <a:lnTo>
                    <a:pt x="70" y="0"/>
                  </a:lnTo>
                  <a:lnTo>
                    <a:pt x="70" y="436"/>
                  </a:lnTo>
                  <a:lnTo>
                    <a:pt x="0" y="436"/>
                  </a:lnTo>
                  <a:lnTo>
                    <a:pt x="109" y="545"/>
                  </a:lnTo>
                  <a:close/>
                </a:path>
              </a:pathLst>
            </a:custGeom>
            <a:solidFill>
              <a:srgbClr val="FFFFFF"/>
            </a:solidFill>
            <a:ln w="4763">
              <a:solidFill>
                <a:srgbClr val="000000"/>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52" name="Rectangle 161"/>
            <p:cNvSpPr>
              <a:spLocks noChangeArrowheads="1"/>
            </p:cNvSpPr>
            <p:nvPr/>
          </p:nvSpPr>
          <p:spPr bwMode="auto">
            <a:xfrm>
              <a:off x="2647950" y="49117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宋体" panose="02010600030101010101" pitchFamily="2" charset="-122"/>
                </a:rPr>
                <a:t>相</a:t>
              </a:r>
              <a:endParaRPr lang="zh-CN" altLang="en-US" sz="1800">
                <a:solidFill>
                  <a:srgbClr val="000000"/>
                </a:solidFill>
              </a:endParaRPr>
            </a:p>
          </p:txBody>
        </p:sp>
        <p:sp>
          <p:nvSpPr>
            <p:cNvPr id="28853" name="Rectangle 162"/>
            <p:cNvSpPr>
              <a:spLocks noChangeArrowheads="1"/>
            </p:cNvSpPr>
            <p:nvPr/>
          </p:nvSpPr>
          <p:spPr bwMode="auto">
            <a:xfrm>
              <a:off x="2647950" y="52038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宋体" panose="02010600030101010101" pitchFamily="2" charset="-122"/>
                </a:rPr>
                <a:t>乘</a:t>
              </a:r>
              <a:endParaRPr lang="zh-CN" altLang="en-US" sz="1800">
                <a:solidFill>
                  <a:srgbClr val="000000"/>
                </a:solidFill>
              </a:endParaRPr>
            </a:p>
          </p:txBody>
        </p:sp>
      </p:grpSp>
      <p:grpSp>
        <p:nvGrpSpPr>
          <p:cNvPr id="7" name="组合 7"/>
          <p:cNvGrpSpPr>
            <a:grpSpLocks/>
          </p:cNvGrpSpPr>
          <p:nvPr/>
        </p:nvGrpSpPr>
        <p:grpSpPr bwMode="auto">
          <a:xfrm>
            <a:off x="3509963" y="4821240"/>
            <a:ext cx="582612" cy="865187"/>
            <a:chOff x="3509963" y="4821238"/>
            <a:chExt cx="582612" cy="865187"/>
          </a:xfrm>
        </p:grpSpPr>
        <p:sp>
          <p:nvSpPr>
            <p:cNvPr id="28848" name="Freeform 160"/>
            <p:cNvSpPr>
              <a:spLocks/>
            </p:cNvSpPr>
            <p:nvPr/>
          </p:nvSpPr>
          <p:spPr bwMode="auto">
            <a:xfrm>
              <a:off x="3746500" y="4821238"/>
              <a:ext cx="346075" cy="865187"/>
            </a:xfrm>
            <a:custGeom>
              <a:avLst/>
              <a:gdLst>
                <a:gd name="T0" fmla="*/ 274697825 w 218"/>
                <a:gd name="T1" fmla="*/ 1373483569 h 545"/>
                <a:gd name="T2" fmla="*/ 549394063 w 218"/>
                <a:gd name="T3" fmla="*/ 1098785903 h 545"/>
                <a:gd name="T4" fmla="*/ 367942813 w 218"/>
                <a:gd name="T5" fmla="*/ 1098785903 h 545"/>
                <a:gd name="T6" fmla="*/ 367942813 w 218"/>
                <a:gd name="T7" fmla="*/ 0 h 545"/>
                <a:gd name="T8" fmla="*/ 181451250 w 218"/>
                <a:gd name="T9" fmla="*/ 0 h 545"/>
                <a:gd name="T10" fmla="*/ 181451250 w 218"/>
                <a:gd name="T11" fmla="*/ 1098785903 h 545"/>
                <a:gd name="T12" fmla="*/ 0 w 218"/>
                <a:gd name="T13" fmla="*/ 1098785903 h 545"/>
                <a:gd name="T14" fmla="*/ 274697825 w 218"/>
                <a:gd name="T15" fmla="*/ 1373483569 h 545"/>
                <a:gd name="T16" fmla="*/ 0 60000 65536"/>
                <a:gd name="T17" fmla="*/ 0 60000 65536"/>
                <a:gd name="T18" fmla="*/ 0 60000 65536"/>
                <a:gd name="T19" fmla="*/ 0 60000 65536"/>
                <a:gd name="T20" fmla="*/ 0 60000 65536"/>
                <a:gd name="T21" fmla="*/ 0 60000 65536"/>
                <a:gd name="T22" fmla="*/ 0 60000 65536"/>
                <a:gd name="T23" fmla="*/ 0 60000 65536"/>
                <a:gd name="T24" fmla="*/ 0 w 218"/>
                <a:gd name="T25" fmla="*/ 0 h 545"/>
                <a:gd name="T26" fmla="*/ 218 w 218"/>
                <a:gd name="T27" fmla="*/ 545 h 5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8" h="545">
                  <a:moveTo>
                    <a:pt x="109" y="545"/>
                  </a:moveTo>
                  <a:lnTo>
                    <a:pt x="218" y="436"/>
                  </a:lnTo>
                  <a:lnTo>
                    <a:pt x="146" y="436"/>
                  </a:lnTo>
                  <a:lnTo>
                    <a:pt x="146" y="0"/>
                  </a:lnTo>
                  <a:lnTo>
                    <a:pt x="72" y="0"/>
                  </a:lnTo>
                  <a:lnTo>
                    <a:pt x="72" y="436"/>
                  </a:lnTo>
                  <a:lnTo>
                    <a:pt x="0" y="436"/>
                  </a:lnTo>
                  <a:lnTo>
                    <a:pt x="109" y="545"/>
                  </a:lnTo>
                  <a:close/>
                </a:path>
              </a:pathLst>
            </a:custGeom>
            <a:solidFill>
              <a:srgbClr val="FFFFFF"/>
            </a:solidFill>
            <a:ln w="4763">
              <a:solidFill>
                <a:srgbClr val="000000"/>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9" name="Rectangle 163"/>
            <p:cNvSpPr>
              <a:spLocks noChangeArrowheads="1"/>
            </p:cNvSpPr>
            <p:nvPr/>
          </p:nvSpPr>
          <p:spPr bwMode="auto">
            <a:xfrm>
              <a:off x="3509963" y="49117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宋体" panose="02010600030101010101" pitchFamily="2" charset="-122"/>
                </a:rPr>
                <a:t>卷</a:t>
              </a:r>
              <a:endParaRPr lang="zh-CN" altLang="en-US" sz="1800">
                <a:solidFill>
                  <a:srgbClr val="000000"/>
                </a:solidFill>
              </a:endParaRPr>
            </a:p>
          </p:txBody>
        </p:sp>
        <p:sp>
          <p:nvSpPr>
            <p:cNvPr id="28850" name="Rectangle 164"/>
            <p:cNvSpPr>
              <a:spLocks noChangeArrowheads="1"/>
            </p:cNvSpPr>
            <p:nvPr/>
          </p:nvSpPr>
          <p:spPr bwMode="auto">
            <a:xfrm>
              <a:off x="3509963" y="52038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宋体" panose="02010600030101010101" pitchFamily="2" charset="-122"/>
                </a:rPr>
                <a:t>积</a:t>
              </a:r>
              <a:endParaRPr lang="zh-CN" altLang="en-US" sz="1800">
                <a:solidFill>
                  <a:srgbClr val="000000"/>
                </a:solidFill>
              </a:endParaRPr>
            </a:p>
          </p:txBody>
        </p:sp>
      </p:grpSp>
      <p:grpSp>
        <p:nvGrpSpPr>
          <p:cNvPr id="8" name="组合 3"/>
          <p:cNvGrpSpPr>
            <a:grpSpLocks/>
          </p:cNvGrpSpPr>
          <p:nvPr/>
        </p:nvGrpSpPr>
        <p:grpSpPr bwMode="auto">
          <a:xfrm>
            <a:off x="179388" y="3181350"/>
            <a:ext cx="2303462" cy="1701800"/>
            <a:chOff x="179388" y="3181350"/>
            <a:chExt cx="2303462" cy="1701800"/>
          </a:xfrm>
        </p:grpSpPr>
        <p:sp>
          <p:nvSpPr>
            <p:cNvPr id="28822" name="Line 17"/>
            <p:cNvSpPr>
              <a:spLocks noChangeShapeType="1"/>
            </p:cNvSpPr>
            <p:nvPr/>
          </p:nvSpPr>
          <p:spPr bwMode="auto">
            <a:xfrm>
              <a:off x="179388" y="4530725"/>
              <a:ext cx="216217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23" name="Freeform 18"/>
            <p:cNvSpPr>
              <a:spLocks/>
            </p:cNvSpPr>
            <p:nvPr/>
          </p:nvSpPr>
          <p:spPr bwMode="auto">
            <a:xfrm>
              <a:off x="2328863" y="4479925"/>
              <a:ext cx="153987" cy="103188"/>
            </a:xfrm>
            <a:custGeom>
              <a:avLst/>
              <a:gdLst>
                <a:gd name="T0" fmla="*/ 0 w 97"/>
                <a:gd name="T1" fmla="*/ 0 h 65"/>
                <a:gd name="T2" fmla="*/ 244453569 w 97"/>
                <a:gd name="T3" fmla="*/ 80645391 h 65"/>
                <a:gd name="T4" fmla="*/ 0 w 97"/>
                <a:gd name="T5" fmla="*/ 163811744 h 65"/>
                <a:gd name="T6" fmla="*/ 0 w 97"/>
                <a:gd name="T7" fmla="*/ 0 h 65"/>
                <a:gd name="T8" fmla="*/ 0 60000 65536"/>
                <a:gd name="T9" fmla="*/ 0 60000 65536"/>
                <a:gd name="T10" fmla="*/ 0 60000 65536"/>
                <a:gd name="T11" fmla="*/ 0 60000 65536"/>
                <a:gd name="T12" fmla="*/ 0 w 97"/>
                <a:gd name="T13" fmla="*/ 0 h 65"/>
                <a:gd name="T14" fmla="*/ 97 w 97"/>
                <a:gd name="T15" fmla="*/ 65 h 65"/>
              </a:gdLst>
              <a:ahLst/>
              <a:cxnLst>
                <a:cxn ang="T8">
                  <a:pos x="T0" y="T1"/>
                </a:cxn>
                <a:cxn ang="T9">
                  <a:pos x="T2" y="T3"/>
                </a:cxn>
                <a:cxn ang="T10">
                  <a:pos x="T4" y="T5"/>
                </a:cxn>
                <a:cxn ang="T11">
                  <a:pos x="T6" y="T7"/>
                </a:cxn>
              </a:cxnLst>
              <a:rect l="T12" t="T13" r="T14" b="T15"/>
              <a:pathLst>
                <a:path w="97" h="65">
                  <a:moveTo>
                    <a:pt x="0" y="0"/>
                  </a:moveTo>
                  <a:lnTo>
                    <a:pt x="97" y="32"/>
                  </a:lnTo>
                  <a:lnTo>
                    <a:pt x="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24" name="Line 19"/>
            <p:cNvSpPr>
              <a:spLocks noChangeShapeType="1"/>
            </p:cNvSpPr>
            <p:nvPr/>
          </p:nvSpPr>
          <p:spPr bwMode="auto">
            <a:xfrm flipV="1">
              <a:off x="1319213" y="3378200"/>
              <a:ext cx="1587" cy="12969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25" name="Freeform 20"/>
            <p:cNvSpPr>
              <a:spLocks/>
            </p:cNvSpPr>
            <p:nvPr/>
          </p:nvSpPr>
          <p:spPr bwMode="auto">
            <a:xfrm>
              <a:off x="1268413" y="3236913"/>
              <a:ext cx="103187" cy="153987"/>
            </a:xfrm>
            <a:custGeom>
              <a:avLst/>
              <a:gdLst>
                <a:gd name="T0" fmla="*/ 0 w 65"/>
                <a:gd name="T1" fmla="*/ 244453569 h 97"/>
                <a:gd name="T2" fmla="*/ 80644609 w 65"/>
                <a:gd name="T3" fmla="*/ 0 h 97"/>
                <a:gd name="T4" fmla="*/ 163808569 w 65"/>
                <a:gd name="T5" fmla="*/ 244453569 h 97"/>
                <a:gd name="T6" fmla="*/ 0 w 65"/>
                <a:gd name="T7" fmla="*/ 244453569 h 97"/>
                <a:gd name="T8" fmla="*/ 0 60000 65536"/>
                <a:gd name="T9" fmla="*/ 0 60000 65536"/>
                <a:gd name="T10" fmla="*/ 0 60000 65536"/>
                <a:gd name="T11" fmla="*/ 0 60000 65536"/>
                <a:gd name="T12" fmla="*/ 0 w 65"/>
                <a:gd name="T13" fmla="*/ 0 h 97"/>
                <a:gd name="T14" fmla="*/ 65 w 65"/>
                <a:gd name="T15" fmla="*/ 97 h 97"/>
              </a:gdLst>
              <a:ahLst/>
              <a:cxnLst>
                <a:cxn ang="T8">
                  <a:pos x="T0" y="T1"/>
                </a:cxn>
                <a:cxn ang="T9">
                  <a:pos x="T2" y="T3"/>
                </a:cxn>
                <a:cxn ang="T10">
                  <a:pos x="T4" y="T5"/>
                </a:cxn>
                <a:cxn ang="T11">
                  <a:pos x="T6" y="T7"/>
                </a:cxn>
              </a:cxnLst>
              <a:rect l="T12" t="T13" r="T14" b="T15"/>
              <a:pathLst>
                <a:path w="65" h="97">
                  <a:moveTo>
                    <a:pt x="0" y="97"/>
                  </a:moveTo>
                  <a:lnTo>
                    <a:pt x="32" y="0"/>
                  </a:lnTo>
                  <a:lnTo>
                    <a:pt x="65" y="97"/>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26" name="Rectangle 21"/>
            <p:cNvSpPr>
              <a:spLocks noChangeArrowheads="1"/>
            </p:cNvSpPr>
            <p:nvPr/>
          </p:nvSpPr>
          <p:spPr bwMode="auto">
            <a:xfrm>
              <a:off x="2351088" y="4557713"/>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27" name="Rectangle 22"/>
            <p:cNvSpPr>
              <a:spLocks noChangeArrowheads="1"/>
            </p:cNvSpPr>
            <p:nvPr/>
          </p:nvSpPr>
          <p:spPr bwMode="auto">
            <a:xfrm>
              <a:off x="1428750" y="318135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p</a:t>
              </a:r>
              <a:endParaRPr lang="en-US" altLang="zh-CN" sz="1800">
                <a:solidFill>
                  <a:srgbClr val="000000"/>
                </a:solidFill>
              </a:endParaRPr>
            </a:p>
          </p:txBody>
        </p:sp>
        <p:sp>
          <p:nvSpPr>
            <p:cNvPr id="28828" name="Rectangle 23"/>
            <p:cNvSpPr>
              <a:spLocks noChangeArrowheads="1"/>
            </p:cNvSpPr>
            <p:nvPr/>
          </p:nvSpPr>
          <p:spPr bwMode="auto">
            <a:xfrm>
              <a:off x="1550988" y="3181350"/>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829" name="Rectangle 24"/>
            <p:cNvSpPr>
              <a:spLocks noChangeArrowheads="1"/>
            </p:cNvSpPr>
            <p:nvPr/>
          </p:nvSpPr>
          <p:spPr bwMode="auto">
            <a:xfrm>
              <a:off x="1631950" y="3181350"/>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30" name="Rectangle 25"/>
            <p:cNvSpPr>
              <a:spLocks noChangeArrowheads="1"/>
            </p:cNvSpPr>
            <p:nvPr/>
          </p:nvSpPr>
          <p:spPr bwMode="auto">
            <a:xfrm>
              <a:off x="1700213" y="3181350"/>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831" name="Rectangle 26"/>
            <p:cNvSpPr>
              <a:spLocks noChangeArrowheads="1"/>
            </p:cNvSpPr>
            <p:nvPr/>
          </p:nvSpPr>
          <p:spPr bwMode="auto">
            <a:xfrm>
              <a:off x="1120775" y="44799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o</a:t>
              </a:r>
              <a:endParaRPr lang="en-US" altLang="zh-CN" sz="1800">
                <a:solidFill>
                  <a:srgbClr val="000000"/>
                </a:solidFill>
              </a:endParaRPr>
            </a:p>
          </p:txBody>
        </p:sp>
        <p:sp>
          <p:nvSpPr>
            <p:cNvPr id="28832" name="Rectangle 27"/>
            <p:cNvSpPr>
              <a:spLocks noChangeArrowheads="1"/>
            </p:cNvSpPr>
            <p:nvPr/>
          </p:nvSpPr>
          <p:spPr bwMode="auto">
            <a:xfrm>
              <a:off x="1492250" y="4532313"/>
              <a:ext cx="1362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33" name="Rectangle 28"/>
            <p:cNvSpPr>
              <a:spLocks noChangeArrowheads="1"/>
            </p:cNvSpPr>
            <p:nvPr/>
          </p:nvSpPr>
          <p:spPr bwMode="auto">
            <a:xfrm>
              <a:off x="1628775" y="46847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300">
                  <a:solidFill>
                    <a:srgbClr val="000000"/>
                  </a:solidFill>
                </a:rPr>
                <a:t>S</a:t>
              </a:r>
              <a:endParaRPr lang="en-US" altLang="zh-CN" sz="1800">
                <a:solidFill>
                  <a:srgbClr val="000000"/>
                </a:solidFill>
              </a:endParaRPr>
            </a:p>
          </p:txBody>
        </p:sp>
        <p:sp>
          <p:nvSpPr>
            <p:cNvPr id="28834" name="Rectangle 29"/>
            <p:cNvSpPr>
              <a:spLocks noChangeArrowheads="1"/>
            </p:cNvSpPr>
            <p:nvPr/>
          </p:nvSpPr>
          <p:spPr bwMode="auto">
            <a:xfrm>
              <a:off x="2005013" y="3819525"/>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宋体" panose="02010600030101010101" pitchFamily="2" charset="-122"/>
                </a:rPr>
                <a:t>E</a:t>
              </a:r>
              <a:endParaRPr lang="en-US" altLang="zh-CN" sz="1800">
                <a:solidFill>
                  <a:srgbClr val="000000"/>
                </a:solidFill>
              </a:endParaRPr>
            </a:p>
          </p:txBody>
        </p:sp>
        <p:sp>
          <p:nvSpPr>
            <p:cNvPr id="28835" name="Line 165"/>
            <p:cNvSpPr>
              <a:spLocks noChangeShapeType="1"/>
            </p:cNvSpPr>
            <p:nvPr/>
          </p:nvSpPr>
          <p:spPr bwMode="auto">
            <a:xfrm flipV="1">
              <a:off x="1319213" y="3895725"/>
              <a:ext cx="1587"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36" name="Freeform 166"/>
            <p:cNvSpPr>
              <a:spLocks/>
            </p:cNvSpPr>
            <p:nvPr/>
          </p:nvSpPr>
          <p:spPr bwMode="auto">
            <a:xfrm>
              <a:off x="1266825" y="3813175"/>
              <a:ext cx="106363" cy="106363"/>
            </a:xfrm>
            <a:custGeom>
              <a:avLst/>
              <a:gdLst>
                <a:gd name="T0" fmla="*/ 83166341 w 67"/>
                <a:gd name="T1" fmla="*/ 0 h 67"/>
                <a:gd name="T2" fmla="*/ 168852056 w 67"/>
                <a:gd name="T3" fmla="*/ 168852056 h 67"/>
                <a:gd name="T4" fmla="*/ 126008405 w 67"/>
                <a:gd name="T5" fmla="*/ 153731048 h 67"/>
                <a:gd name="T6" fmla="*/ 83166341 w 67"/>
                <a:gd name="T7" fmla="*/ 148690711 h 67"/>
                <a:gd name="T8" fmla="*/ 37803315 w 67"/>
                <a:gd name="T9" fmla="*/ 153731048 h 67"/>
                <a:gd name="T10" fmla="*/ 0 w 67"/>
                <a:gd name="T11" fmla="*/ 168852056 h 67"/>
                <a:gd name="T12" fmla="*/ 83166341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3" y="0"/>
                  </a:moveTo>
                  <a:lnTo>
                    <a:pt x="67" y="67"/>
                  </a:lnTo>
                  <a:lnTo>
                    <a:pt x="50" y="61"/>
                  </a:lnTo>
                  <a:lnTo>
                    <a:pt x="33" y="59"/>
                  </a:lnTo>
                  <a:lnTo>
                    <a:pt x="15" y="61"/>
                  </a:lnTo>
                  <a:lnTo>
                    <a:pt x="0" y="67"/>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37" name="Line 167"/>
            <p:cNvSpPr>
              <a:spLocks noChangeShapeType="1"/>
            </p:cNvSpPr>
            <p:nvPr/>
          </p:nvSpPr>
          <p:spPr bwMode="auto">
            <a:xfrm flipV="1">
              <a:off x="1608138" y="3895725"/>
              <a:ext cx="1587"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38" name="Freeform 168"/>
            <p:cNvSpPr>
              <a:spLocks/>
            </p:cNvSpPr>
            <p:nvPr/>
          </p:nvSpPr>
          <p:spPr bwMode="auto">
            <a:xfrm>
              <a:off x="1554163" y="3813175"/>
              <a:ext cx="106362" cy="106363"/>
            </a:xfrm>
            <a:custGeom>
              <a:avLst/>
              <a:gdLst>
                <a:gd name="T0" fmla="*/ 85684910 w 67"/>
                <a:gd name="T1" fmla="*/ 0 h 67"/>
                <a:gd name="T2" fmla="*/ 168848881 w 67"/>
                <a:gd name="T3" fmla="*/ 168852056 h 67"/>
                <a:gd name="T4" fmla="*/ 126007220 w 67"/>
                <a:gd name="T5" fmla="*/ 153731048 h 67"/>
                <a:gd name="T6" fmla="*/ 85684910 w 67"/>
                <a:gd name="T7" fmla="*/ 148690711 h 67"/>
                <a:gd name="T8" fmla="*/ 37801372 w 67"/>
                <a:gd name="T9" fmla="*/ 153731048 h 67"/>
                <a:gd name="T10" fmla="*/ 0 w 67"/>
                <a:gd name="T11" fmla="*/ 168852056 h 67"/>
                <a:gd name="T12" fmla="*/ 85684910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0" y="61"/>
                  </a:lnTo>
                  <a:lnTo>
                    <a:pt x="34" y="59"/>
                  </a:lnTo>
                  <a:lnTo>
                    <a:pt x="15"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39" name="Line 169"/>
            <p:cNvSpPr>
              <a:spLocks noChangeShapeType="1"/>
            </p:cNvSpPr>
            <p:nvPr/>
          </p:nvSpPr>
          <p:spPr bwMode="auto">
            <a:xfrm flipV="1">
              <a:off x="1895475" y="3895725"/>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0" name="Freeform 170"/>
            <p:cNvSpPr>
              <a:spLocks/>
            </p:cNvSpPr>
            <p:nvPr/>
          </p:nvSpPr>
          <p:spPr bwMode="auto">
            <a:xfrm>
              <a:off x="1841500" y="3813175"/>
              <a:ext cx="106363" cy="106363"/>
            </a:xfrm>
            <a:custGeom>
              <a:avLst/>
              <a:gdLst>
                <a:gd name="T0" fmla="*/ 85685715 w 67"/>
                <a:gd name="T1" fmla="*/ 0 h 67"/>
                <a:gd name="T2" fmla="*/ 168852056 w 67"/>
                <a:gd name="T3" fmla="*/ 168852056 h 67"/>
                <a:gd name="T4" fmla="*/ 128529367 w 67"/>
                <a:gd name="T5" fmla="*/ 153731048 h 67"/>
                <a:gd name="T6" fmla="*/ 85685715 w 67"/>
                <a:gd name="T7" fmla="*/ 148690711 h 67"/>
                <a:gd name="T8" fmla="*/ 42843651 w 67"/>
                <a:gd name="T9" fmla="*/ 153731048 h 67"/>
                <a:gd name="T10" fmla="*/ 0 w 67"/>
                <a:gd name="T11" fmla="*/ 168852056 h 67"/>
                <a:gd name="T12" fmla="*/ 85685715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1" y="61"/>
                  </a:lnTo>
                  <a:lnTo>
                    <a:pt x="34" y="59"/>
                  </a:lnTo>
                  <a:lnTo>
                    <a:pt x="17"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1" name="Line 171"/>
            <p:cNvSpPr>
              <a:spLocks noChangeShapeType="1"/>
            </p:cNvSpPr>
            <p:nvPr/>
          </p:nvSpPr>
          <p:spPr bwMode="auto">
            <a:xfrm flipV="1">
              <a:off x="742950" y="3895725"/>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2" name="Freeform 172"/>
            <p:cNvSpPr>
              <a:spLocks/>
            </p:cNvSpPr>
            <p:nvPr/>
          </p:nvSpPr>
          <p:spPr bwMode="auto">
            <a:xfrm>
              <a:off x="688975" y="3813175"/>
              <a:ext cx="106363" cy="106363"/>
            </a:xfrm>
            <a:custGeom>
              <a:avLst/>
              <a:gdLst>
                <a:gd name="T0" fmla="*/ 85685715 w 67"/>
                <a:gd name="T1" fmla="*/ 0 h 67"/>
                <a:gd name="T2" fmla="*/ 168852056 w 67"/>
                <a:gd name="T3" fmla="*/ 168852056 h 67"/>
                <a:gd name="T4" fmla="*/ 131048741 w 67"/>
                <a:gd name="T5" fmla="*/ 153731048 h 67"/>
                <a:gd name="T6" fmla="*/ 85685715 w 67"/>
                <a:gd name="T7" fmla="*/ 148690711 h 67"/>
                <a:gd name="T8" fmla="*/ 42843651 w 67"/>
                <a:gd name="T9" fmla="*/ 153731048 h 67"/>
                <a:gd name="T10" fmla="*/ 0 w 67"/>
                <a:gd name="T11" fmla="*/ 168852056 h 67"/>
                <a:gd name="T12" fmla="*/ 85685715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2" y="61"/>
                  </a:lnTo>
                  <a:lnTo>
                    <a:pt x="34" y="59"/>
                  </a:lnTo>
                  <a:lnTo>
                    <a:pt x="17"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3" name="Line 173"/>
            <p:cNvSpPr>
              <a:spLocks noChangeShapeType="1"/>
            </p:cNvSpPr>
            <p:nvPr/>
          </p:nvSpPr>
          <p:spPr bwMode="auto">
            <a:xfrm flipV="1">
              <a:off x="1031875" y="3895725"/>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4" name="Freeform 174"/>
            <p:cNvSpPr>
              <a:spLocks/>
            </p:cNvSpPr>
            <p:nvPr/>
          </p:nvSpPr>
          <p:spPr bwMode="auto">
            <a:xfrm>
              <a:off x="979488" y="3813175"/>
              <a:ext cx="106362" cy="106363"/>
            </a:xfrm>
            <a:custGeom>
              <a:avLst/>
              <a:gdLst>
                <a:gd name="T0" fmla="*/ 83163972 w 67"/>
                <a:gd name="T1" fmla="*/ 0 h 67"/>
                <a:gd name="T2" fmla="*/ 168848881 w 67"/>
                <a:gd name="T3" fmla="*/ 168852056 h 67"/>
                <a:gd name="T4" fmla="*/ 126007220 w 67"/>
                <a:gd name="T5" fmla="*/ 153731048 h 67"/>
                <a:gd name="T6" fmla="*/ 83163972 w 67"/>
                <a:gd name="T7" fmla="*/ 148690711 h 67"/>
                <a:gd name="T8" fmla="*/ 37801372 w 67"/>
                <a:gd name="T9" fmla="*/ 153731048 h 67"/>
                <a:gd name="T10" fmla="*/ 0 w 67"/>
                <a:gd name="T11" fmla="*/ 168852056 h 67"/>
                <a:gd name="T12" fmla="*/ 83163972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3" y="0"/>
                  </a:moveTo>
                  <a:lnTo>
                    <a:pt x="67" y="67"/>
                  </a:lnTo>
                  <a:lnTo>
                    <a:pt x="50" y="61"/>
                  </a:lnTo>
                  <a:lnTo>
                    <a:pt x="33" y="59"/>
                  </a:lnTo>
                  <a:lnTo>
                    <a:pt x="15" y="61"/>
                  </a:lnTo>
                  <a:lnTo>
                    <a:pt x="0" y="67"/>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45" name="Rectangle 175"/>
            <p:cNvSpPr>
              <a:spLocks noChangeArrowheads="1"/>
            </p:cNvSpPr>
            <p:nvPr/>
          </p:nvSpPr>
          <p:spPr bwMode="auto">
            <a:xfrm>
              <a:off x="1309688" y="3700463"/>
              <a:ext cx="304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600">
                  <a:solidFill>
                    <a:srgbClr val="000000"/>
                  </a:solidFill>
                  <a:latin typeface="宋体" panose="02010600030101010101" pitchFamily="2" charset="-122"/>
                </a:rPr>
                <a:t>(1)</a:t>
              </a:r>
              <a:endParaRPr lang="zh-CN" altLang="en-US" sz="1800">
                <a:solidFill>
                  <a:srgbClr val="000000"/>
                </a:solidFill>
              </a:endParaRPr>
            </a:p>
          </p:txBody>
        </p:sp>
        <p:sp>
          <p:nvSpPr>
            <p:cNvPr id="28846" name="Rectangle 186"/>
            <p:cNvSpPr>
              <a:spLocks noChangeArrowheads="1"/>
            </p:cNvSpPr>
            <p:nvPr/>
          </p:nvSpPr>
          <p:spPr bwMode="auto">
            <a:xfrm>
              <a:off x="2052638" y="41116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847" name="Rectangle 187"/>
            <p:cNvSpPr>
              <a:spLocks noChangeArrowheads="1"/>
            </p:cNvSpPr>
            <p:nvPr/>
          </p:nvSpPr>
          <p:spPr bwMode="auto">
            <a:xfrm>
              <a:off x="325438" y="41116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grpSp>
      <p:grpSp>
        <p:nvGrpSpPr>
          <p:cNvPr id="9" name="组合 6"/>
          <p:cNvGrpSpPr>
            <a:grpSpLocks/>
          </p:cNvGrpSpPr>
          <p:nvPr/>
        </p:nvGrpSpPr>
        <p:grpSpPr bwMode="auto">
          <a:xfrm>
            <a:off x="179388" y="4962527"/>
            <a:ext cx="2303462" cy="1706563"/>
            <a:chOff x="179388" y="4962525"/>
            <a:chExt cx="2303462" cy="1706563"/>
          </a:xfrm>
        </p:grpSpPr>
        <p:sp>
          <p:nvSpPr>
            <p:cNvPr id="28762" name="Line 30"/>
            <p:cNvSpPr>
              <a:spLocks noChangeShapeType="1"/>
            </p:cNvSpPr>
            <p:nvPr/>
          </p:nvSpPr>
          <p:spPr bwMode="auto">
            <a:xfrm>
              <a:off x="179388" y="6259513"/>
              <a:ext cx="21621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63" name="Freeform 31"/>
            <p:cNvSpPr>
              <a:spLocks/>
            </p:cNvSpPr>
            <p:nvPr/>
          </p:nvSpPr>
          <p:spPr bwMode="auto">
            <a:xfrm>
              <a:off x="2328863" y="6207125"/>
              <a:ext cx="153987" cy="103188"/>
            </a:xfrm>
            <a:custGeom>
              <a:avLst/>
              <a:gdLst>
                <a:gd name="T0" fmla="*/ 0 w 97"/>
                <a:gd name="T1" fmla="*/ 0 h 65"/>
                <a:gd name="T2" fmla="*/ 244453569 w 97"/>
                <a:gd name="T3" fmla="*/ 83166353 h 65"/>
                <a:gd name="T4" fmla="*/ 0 w 97"/>
                <a:gd name="T5" fmla="*/ 163811744 h 65"/>
                <a:gd name="T6" fmla="*/ 0 w 97"/>
                <a:gd name="T7" fmla="*/ 0 h 65"/>
                <a:gd name="T8" fmla="*/ 0 60000 65536"/>
                <a:gd name="T9" fmla="*/ 0 60000 65536"/>
                <a:gd name="T10" fmla="*/ 0 60000 65536"/>
                <a:gd name="T11" fmla="*/ 0 60000 65536"/>
                <a:gd name="T12" fmla="*/ 0 w 97"/>
                <a:gd name="T13" fmla="*/ 0 h 65"/>
                <a:gd name="T14" fmla="*/ 97 w 97"/>
                <a:gd name="T15" fmla="*/ 65 h 65"/>
              </a:gdLst>
              <a:ahLst/>
              <a:cxnLst>
                <a:cxn ang="T8">
                  <a:pos x="T0" y="T1"/>
                </a:cxn>
                <a:cxn ang="T9">
                  <a:pos x="T2" y="T3"/>
                </a:cxn>
                <a:cxn ang="T10">
                  <a:pos x="T4" y="T5"/>
                </a:cxn>
                <a:cxn ang="T11">
                  <a:pos x="T6" y="T7"/>
                </a:cxn>
              </a:cxnLst>
              <a:rect l="T12" t="T13" r="T14" b="T15"/>
              <a:pathLst>
                <a:path w="97" h="65">
                  <a:moveTo>
                    <a:pt x="0" y="0"/>
                  </a:moveTo>
                  <a:lnTo>
                    <a:pt x="97" y="33"/>
                  </a:lnTo>
                  <a:lnTo>
                    <a:pt x="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64" name="Line 32"/>
            <p:cNvSpPr>
              <a:spLocks noChangeShapeType="1"/>
            </p:cNvSpPr>
            <p:nvPr/>
          </p:nvSpPr>
          <p:spPr bwMode="auto">
            <a:xfrm flipV="1">
              <a:off x="1319213" y="5103813"/>
              <a:ext cx="1587" cy="12969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65" name="Freeform 33"/>
            <p:cNvSpPr>
              <a:spLocks/>
            </p:cNvSpPr>
            <p:nvPr/>
          </p:nvSpPr>
          <p:spPr bwMode="auto">
            <a:xfrm>
              <a:off x="1268413" y="4965700"/>
              <a:ext cx="103187" cy="152400"/>
            </a:xfrm>
            <a:custGeom>
              <a:avLst/>
              <a:gdLst>
                <a:gd name="T0" fmla="*/ 0 w 65"/>
                <a:gd name="T1" fmla="*/ 241935000 h 96"/>
                <a:gd name="T2" fmla="*/ 80644609 w 65"/>
                <a:gd name="T3" fmla="*/ 0 h 96"/>
                <a:gd name="T4" fmla="*/ 163808569 w 65"/>
                <a:gd name="T5" fmla="*/ 241935000 h 96"/>
                <a:gd name="T6" fmla="*/ 0 w 65"/>
                <a:gd name="T7" fmla="*/ 241935000 h 96"/>
                <a:gd name="T8" fmla="*/ 0 60000 65536"/>
                <a:gd name="T9" fmla="*/ 0 60000 65536"/>
                <a:gd name="T10" fmla="*/ 0 60000 65536"/>
                <a:gd name="T11" fmla="*/ 0 60000 65536"/>
                <a:gd name="T12" fmla="*/ 0 w 65"/>
                <a:gd name="T13" fmla="*/ 0 h 96"/>
                <a:gd name="T14" fmla="*/ 65 w 65"/>
                <a:gd name="T15" fmla="*/ 96 h 96"/>
              </a:gdLst>
              <a:ahLst/>
              <a:cxnLst>
                <a:cxn ang="T8">
                  <a:pos x="T0" y="T1"/>
                </a:cxn>
                <a:cxn ang="T9">
                  <a:pos x="T2" y="T3"/>
                </a:cxn>
                <a:cxn ang="T10">
                  <a:pos x="T4" y="T5"/>
                </a:cxn>
                <a:cxn ang="T11">
                  <a:pos x="T6" y="T7"/>
                </a:cxn>
              </a:cxnLst>
              <a:rect l="T12" t="T13" r="T14" b="T15"/>
              <a:pathLst>
                <a:path w="65" h="96">
                  <a:moveTo>
                    <a:pt x="0" y="96"/>
                  </a:moveTo>
                  <a:lnTo>
                    <a:pt x="32" y="0"/>
                  </a:lnTo>
                  <a:lnTo>
                    <a:pt x="65" y="96"/>
                  </a:lnTo>
                  <a:lnTo>
                    <a:pt x="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66" name="Rectangle 34"/>
            <p:cNvSpPr>
              <a:spLocks noChangeArrowheads="1"/>
            </p:cNvSpPr>
            <p:nvPr/>
          </p:nvSpPr>
          <p:spPr bwMode="auto">
            <a:xfrm>
              <a:off x="2351088" y="6286500"/>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767" name="Rectangle 35"/>
            <p:cNvSpPr>
              <a:spLocks noChangeArrowheads="1"/>
            </p:cNvSpPr>
            <p:nvPr/>
          </p:nvSpPr>
          <p:spPr bwMode="auto">
            <a:xfrm>
              <a:off x="1436688" y="4962525"/>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f</a:t>
              </a:r>
              <a:endParaRPr lang="en-US" altLang="zh-CN" sz="1800">
                <a:solidFill>
                  <a:srgbClr val="000000"/>
                </a:solidFill>
              </a:endParaRPr>
            </a:p>
          </p:txBody>
        </p:sp>
        <p:sp>
          <p:nvSpPr>
            <p:cNvPr id="28768" name="Rectangle 36"/>
            <p:cNvSpPr>
              <a:spLocks noChangeArrowheads="1"/>
            </p:cNvSpPr>
            <p:nvPr/>
          </p:nvSpPr>
          <p:spPr bwMode="auto">
            <a:xfrm>
              <a:off x="1504950" y="51181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300">
                  <a:solidFill>
                    <a:srgbClr val="000000"/>
                  </a:solidFill>
                </a:rPr>
                <a:t>S</a:t>
              </a:r>
              <a:endParaRPr lang="en-US" altLang="zh-CN" sz="1800">
                <a:solidFill>
                  <a:srgbClr val="000000"/>
                </a:solidFill>
              </a:endParaRPr>
            </a:p>
          </p:txBody>
        </p:sp>
        <p:sp>
          <p:nvSpPr>
            <p:cNvPr id="28769" name="Rectangle 37"/>
            <p:cNvSpPr>
              <a:spLocks noChangeArrowheads="1"/>
            </p:cNvSpPr>
            <p:nvPr/>
          </p:nvSpPr>
          <p:spPr bwMode="auto">
            <a:xfrm>
              <a:off x="1595438" y="4962525"/>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770" name="Rectangle 38"/>
            <p:cNvSpPr>
              <a:spLocks noChangeArrowheads="1"/>
            </p:cNvSpPr>
            <p:nvPr/>
          </p:nvSpPr>
          <p:spPr bwMode="auto">
            <a:xfrm>
              <a:off x="1676400" y="4962525"/>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771" name="Rectangle 39"/>
            <p:cNvSpPr>
              <a:spLocks noChangeArrowheads="1"/>
            </p:cNvSpPr>
            <p:nvPr/>
          </p:nvSpPr>
          <p:spPr bwMode="auto">
            <a:xfrm>
              <a:off x="1743075" y="4962525"/>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rPr>
                <a:t>)</a:t>
              </a:r>
              <a:endParaRPr lang="zh-CN" altLang="en-US" sz="1800">
                <a:solidFill>
                  <a:srgbClr val="000000"/>
                </a:solidFill>
              </a:endParaRPr>
            </a:p>
          </p:txBody>
        </p:sp>
        <p:sp>
          <p:nvSpPr>
            <p:cNvPr id="28772" name="Rectangle 40"/>
            <p:cNvSpPr>
              <a:spLocks noChangeArrowheads="1"/>
            </p:cNvSpPr>
            <p:nvPr/>
          </p:nvSpPr>
          <p:spPr bwMode="auto">
            <a:xfrm>
              <a:off x="1189038" y="62055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o</a:t>
              </a:r>
              <a:endParaRPr lang="en-US" altLang="zh-CN" sz="1800">
                <a:solidFill>
                  <a:srgbClr val="000000"/>
                </a:solidFill>
              </a:endParaRPr>
            </a:p>
          </p:txBody>
        </p:sp>
        <p:sp>
          <p:nvSpPr>
            <p:cNvPr id="28773" name="Freeform 41"/>
            <p:cNvSpPr>
              <a:spLocks/>
            </p:cNvSpPr>
            <p:nvPr/>
          </p:nvSpPr>
          <p:spPr bwMode="auto">
            <a:xfrm>
              <a:off x="466725" y="5673725"/>
              <a:ext cx="30163" cy="7938"/>
            </a:xfrm>
            <a:custGeom>
              <a:avLst/>
              <a:gdLst>
                <a:gd name="T0" fmla="*/ 0 w 12"/>
                <a:gd name="T1" fmla="*/ 21003948 h 3"/>
                <a:gd name="T2" fmla="*/ 69498066 w 12"/>
                <a:gd name="T3" fmla="*/ 0 h 3"/>
                <a:gd name="T4" fmla="*/ 75817214 w 12"/>
                <a:gd name="T5" fmla="*/ 0 h 3"/>
                <a:gd name="T6" fmla="*/ 0 60000 65536"/>
                <a:gd name="T7" fmla="*/ 0 60000 65536"/>
                <a:gd name="T8" fmla="*/ 0 60000 65536"/>
                <a:gd name="T9" fmla="*/ 0 w 12"/>
                <a:gd name="T10" fmla="*/ 0 h 3"/>
                <a:gd name="T11" fmla="*/ 12 w 12"/>
                <a:gd name="T12" fmla="*/ 3 h 3"/>
              </a:gdLst>
              <a:ahLst/>
              <a:cxnLst>
                <a:cxn ang="T6">
                  <a:pos x="T0" y="T1"/>
                </a:cxn>
                <a:cxn ang="T7">
                  <a:pos x="T2" y="T3"/>
                </a:cxn>
                <a:cxn ang="T8">
                  <a:pos x="T4" y="T5"/>
                </a:cxn>
              </a:cxnLst>
              <a:rect l="T9" t="T10" r="T11" b="T12"/>
              <a:pathLst>
                <a:path w="12" h="3">
                  <a:moveTo>
                    <a:pt x="0" y="3"/>
                  </a:moveTo>
                  <a:lnTo>
                    <a:pt x="11" y="0"/>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4" name="Freeform 42"/>
            <p:cNvSpPr>
              <a:spLocks/>
            </p:cNvSpPr>
            <p:nvPr/>
          </p:nvSpPr>
          <p:spPr bwMode="auto">
            <a:xfrm>
              <a:off x="522288" y="5654675"/>
              <a:ext cx="26987" cy="9525"/>
            </a:xfrm>
            <a:custGeom>
              <a:avLst/>
              <a:gdLst>
                <a:gd name="T0" fmla="*/ 0 w 11"/>
                <a:gd name="T1" fmla="*/ 22681406 h 4"/>
                <a:gd name="T2" fmla="*/ 6018101 w 11"/>
                <a:gd name="T3" fmla="*/ 22681406 h 4"/>
                <a:gd name="T4" fmla="*/ 66208924 w 11"/>
                <a:gd name="T5" fmla="*/ 0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4"/>
                  </a:moveTo>
                  <a:lnTo>
                    <a:pt x="1" y="4"/>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5" name="Freeform 43"/>
            <p:cNvSpPr>
              <a:spLocks/>
            </p:cNvSpPr>
            <p:nvPr/>
          </p:nvSpPr>
          <p:spPr bwMode="auto">
            <a:xfrm>
              <a:off x="576263" y="5632450"/>
              <a:ext cx="26987" cy="12700"/>
            </a:xfrm>
            <a:custGeom>
              <a:avLst/>
              <a:gdLst>
                <a:gd name="T0" fmla="*/ 0 w 11"/>
                <a:gd name="T1" fmla="*/ 32258000 h 5"/>
                <a:gd name="T2" fmla="*/ 42134067 w 11"/>
                <a:gd name="T3" fmla="*/ 12903200 h 5"/>
                <a:gd name="T4" fmla="*/ 66208924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0" y="5"/>
                  </a:moveTo>
                  <a:lnTo>
                    <a:pt x="7" y="2"/>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6" name="Line 44"/>
            <p:cNvSpPr>
              <a:spLocks noChangeShapeType="1"/>
            </p:cNvSpPr>
            <p:nvPr/>
          </p:nvSpPr>
          <p:spPr bwMode="auto">
            <a:xfrm flipV="1">
              <a:off x="630238" y="5613400"/>
              <a:ext cx="26987" cy="9525"/>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7" name="Freeform 45"/>
            <p:cNvSpPr>
              <a:spLocks/>
            </p:cNvSpPr>
            <p:nvPr/>
          </p:nvSpPr>
          <p:spPr bwMode="auto">
            <a:xfrm>
              <a:off x="684213" y="5591175"/>
              <a:ext cx="26987" cy="9525"/>
            </a:xfrm>
            <a:custGeom>
              <a:avLst/>
              <a:gdLst>
                <a:gd name="T0" fmla="*/ 0 w 11"/>
                <a:gd name="T1" fmla="*/ 22681406 h 4"/>
                <a:gd name="T2" fmla="*/ 54170269 w 11"/>
                <a:gd name="T3" fmla="*/ 5669756 h 4"/>
                <a:gd name="T4" fmla="*/ 66208924 w 11"/>
                <a:gd name="T5" fmla="*/ 0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4"/>
                  </a:moveTo>
                  <a:lnTo>
                    <a:pt x="9" y="1"/>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8" name="Freeform 46"/>
            <p:cNvSpPr>
              <a:spLocks/>
            </p:cNvSpPr>
            <p:nvPr/>
          </p:nvSpPr>
          <p:spPr bwMode="auto">
            <a:xfrm>
              <a:off x="738188" y="5572125"/>
              <a:ext cx="25400" cy="9525"/>
            </a:xfrm>
            <a:custGeom>
              <a:avLst/>
              <a:gdLst>
                <a:gd name="T0" fmla="*/ 0 w 11"/>
                <a:gd name="T1" fmla="*/ 22681406 h 4"/>
                <a:gd name="T2" fmla="*/ 15995073 w 11"/>
                <a:gd name="T3" fmla="*/ 17011650 h 4"/>
                <a:gd name="T4" fmla="*/ 58650909 w 11"/>
                <a:gd name="T5" fmla="*/ 0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4"/>
                  </a:moveTo>
                  <a:lnTo>
                    <a:pt x="3" y="3"/>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79" name="Line 47"/>
            <p:cNvSpPr>
              <a:spLocks noChangeShapeType="1"/>
            </p:cNvSpPr>
            <p:nvPr/>
          </p:nvSpPr>
          <p:spPr bwMode="auto">
            <a:xfrm flipV="1">
              <a:off x="790575" y="5553075"/>
              <a:ext cx="26988" cy="9525"/>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0" name="Freeform 48"/>
            <p:cNvSpPr>
              <a:spLocks/>
            </p:cNvSpPr>
            <p:nvPr/>
          </p:nvSpPr>
          <p:spPr bwMode="auto">
            <a:xfrm>
              <a:off x="844550" y="5535613"/>
              <a:ext cx="30163" cy="6350"/>
            </a:xfrm>
            <a:custGeom>
              <a:avLst/>
              <a:gdLst>
                <a:gd name="T0" fmla="*/ 0 w 12"/>
                <a:gd name="T1" fmla="*/ 13440833 h 3"/>
                <a:gd name="T2" fmla="*/ 50545647 w 12"/>
                <a:gd name="T3" fmla="*/ 4480983 h 3"/>
                <a:gd name="T4" fmla="*/ 75817214 w 12"/>
                <a:gd name="T5" fmla="*/ 0 h 3"/>
                <a:gd name="T6" fmla="*/ 0 60000 65536"/>
                <a:gd name="T7" fmla="*/ 0 60000 65536"/>
                <a:gd name="T8" fmla="*/ 0 60000 65536"/>
                <a:gd name="T9" fmla="*/ 0 w 12"/>
                <a:gd name="T10" fmla="*/ 0 h 3"/>
                <a:gd name="T11" fmla="*/ 12 w 12"/>
                <a:gd name="T12" fmla="*/ 3 h 3"/>
              </a:gdLst>
              <a:ahLst/>
              <a:cxnLst>
                <a:cxn ang="T6">
                  <a:pos x="T0" y="T1"/>
                </a:cxn>
                <a:cxn ang="T7">
                  <a:pos x="T2" y="T3"/>
                </a:cxn>
                <a:cxn ang="T8">
                  <a:pos x="T4" y="T5"/>
                </a:cxn>
              </a:cxnLst>
              <a:rect l="T9" t="T10" r="T11" b="T12"/>
              <a:pathLst>
                <a:path w="12" h="3">
                  <a:moveTo>
                    <a:pt x="0" y="3"/>
                  </a:moveTo>
                  <a:lnTo>
                    <a:pt x="8" y="1"/>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1" name="Line 49"/>
            <p:cNvSpPr>
              <a:spLocks noChangeShapeType="1"/>
            </p:cNvSpPr>
            <p:nvPr/>
          </p:nvSpPr>
          <p:spPr bwMode="auto">
            <a:xfrm flipV="1">
              <a:off x="903288" y="5521325"/>
              <a:ext cx="28575" cy="6350"/>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2" name="Freeform 50"/>
            <p:cNvSpPr>
              <a:spLocks/>
            </p:cNvSpPr>
            <p:nvPr/>
          </p:nvSpPr>
          <p:spPr bwMode="auto">
            <a:xfrm>
              <a:off x="962025" y="5510213"/>
              <a:ext cx="28575" cy="6350"/>
            </a:xfrm>
            <a:custGeom>
              <a:avLst/>
              <a:gdLst>
                <a:gd name="T0" fmla="*/ 0 w 12"/>
                <a:gd name="T1" fmla="*/ 20161250 h 2"/>
                <a:gd name="T2" fmla="*/ 45362813 w 12"/>
                <a:gd name="T3" fmla="*/ 10080625 h 2"/>
                <a:gd name="T4" fmla="*/ 68044219 w 12"/>
                <a:gd name="T5" fmla="*/ 0 h 2"/>
                <a:gd name="T6" fmla="*/ 0 60000 65536"/>
                <a:gd name="T7" fmla="*/ 0 60000 65536"/>
                <a:gd name="T8" fmla="*/ 0 60000 65536"/>
                <a:gd name="T9" fmla="*/ 0 w 12"/>
                <a:gd name="T10" fmla="*/ 0 h 2"/>
                <a:gd name="T11" fmla="*/ 12 w 12"/>
                <a:gd name="T12" fmla="*/ 2 h 2"/>
              </a:gdLst>
              <a:ahLst/>
              <a:cxnLst>
                <a:cxn ang="T6">
                  <a:pos x="T0" y="T1"/>
                </a:cxn>
                <a:cxn ang="T7">
                  <a:pos x="T2" y="T3"/>
                </a:cxn>
                <a:cxn ang="T8">
                  <a:pos x="T4" y="T5"/>
                </a:cxn>
              </a:cxnLst>
              <a:rect l="T9" t="T10" r="T11" b="T12"/>
              <a:pathLst>
                <a:path w="12" h="2">
                  <a:moveTo>
                    <a:pt x="0" y="2"/>
                  </a:moveTo>
                  <a:lnTo>
                    <a:pt x="8" y="1"/>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3" name="Freeform 51"/>
            <p:cNvSpPr>
              <a:spLocks/>
            </p:cNvSpPr>
            <p:nvPr/>
          </p:nvSpPr>
          <p:spPr bwMode="auto">
            <a:xfrm>
              <a:off x="1020763" y="5508625"/>
              <a:ext cx="28575" cy="1588"/>
            </a:xfrm>
            <a:custGeom>
              <a:avLst/>
              <a:gdLst>
                <a:gd name="T0" fmla="*/ 0 w 12"/>
                <a:gd name="T1" fmla="*/ 0 h 1588"/>
                <a:gd name="T2" fmla="*/ 45362813 w 12"/>
                <a:gd name="T3" fmla="*/ 0 h 1588"/>
                <a:gd name="T4" fmla="*/ 68044219 w 12"/>
                <a:gd name="T5" fmla="*/ 0 h 1588"/>
                <a:gd name="T6" fmla="*/ 0 60000 65536"/>
                <a:gd name="T7" fmla="*/ 0 60000 65536"/>
                <a:gd name="T8" fmla="*/ 0 60000 65536"/>
                <a:gd name="T9" fmla="*/ 0 w 12"/>
                <a:gd name="T10" fmla="*/ 0 h 1588"/>
                <a:gd name="T11" fmla="*/ 12 w 12"/>
                <a:gd name="T12" fmla="*/ 1588 h 1588"/>
              </a:gdLst>
              <a:ahLst/>
              <a:cxnLst>
                <a:cxn ang="T6">
                  <a:pos x="T0" y="T1"/>
                </a:cxn>
                <a:cxn ang="T7">
                  <a:pos x="T2" y="T3"/>
                </a:cxn>
                <a:cxn ang="T8">
                  <a:pos x="T4" y="T5"/>
                </a:cxn>
              </a:cxnLst>
              <a:rect l="T9" t="T10" r="T11" b="T12"/>
              <a:pathLst>
                <a:path w="12" h="1588">
                  <a:moveTo>
                    <a:pt x="0" y="0"/>
                  </a:moveTo>
                  <a:lnTo>
                    <a:pt x="8" y="0"/>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4" name="Freeform 52"/>
            <p:cNvSpPr>
              <a:spLocks/>
            </p:cNvSpPr>
            <p:nvPr/>
          </p:nvSpPr>
          <p:spPr bwMode="auto">
            <a:xfrm>
              <a:off x="1077913" y="5510213"/>
              <a:ext cx="30162" cy="3175"/>
            </a:xfrm>
            <a:custGeom>
              <a:avLst/>
              <a:gdLst>
                <a:gd name="T0" fmla="*/ 0 w 12"/>
                <a:gd name="T1" fmla="*/ 0 h 1"/>
                <a:gd name="T2" fmla="*/ 12635365 w 12"/>
                <a:gd name="T3" fmla="*/ 0 h 1"/>
                <a:gd name="T4" fmla="*/ 63176823 w 12"/>
                <a:gd name="T5" fmla="*/ 10080625 h 1"/>
                <a:gd name="T6" fmla="*/ 75812187 w 12"/>
                <a:gd name="T7" fmla="*/ 10080625 h 1"/>
                <a:gd name="T8" fmla="*/ 0 60000 65536"/>
                <a:gd name="T9" fmla="*/ 0 60000 65536"/>
                <a:gd name="T10" fmla="*/ 0 60000 65536"/>
                <a:gd name="T11" fmla="*/ 0 60000 65536"/>
                <a:gd name="T12" fmla="*/ 0 w 12"/>
                <a:gd name="T13" fmla="*/ 0 h 1"/>
                <a:gd name="T14" fmla="*/ 12 w 12"/>
                <a:gd name="T15" fmla="*/ 1 h 1"/>
              </a:gdLst>
              <a:ahLst/>
              <a:cxnLst>
                <a:cxn ang="T8">
                  <a:pos x="T0" y="T1"/>
                </a:cxn>
                <a:cxn ang="T9">
                  <a:pos x="T2" y="T3"/>
                </a:cxn>
                <a:cxn ang="T10">
                  <a:pos x="T4" y="T5"/>
                </a:cxn>
                <a:cxn ang="T11">
                  <a:pos x="T6" y="T7"/>
                </a:cxn>
              </a:cxnLst>
              <a:rect l="T12" t="T13" r="T14" b="T15"/>
              <a:pathLst>
                <a:path w="12" h="1">
                  <a:moveTo>
                    <a:pt x="0" y="0"/>
                  </a:moveTo>
                  <a:lnTo>
                    <a:pt x="2" y="0"/>
                  </a:lnTo>
                  <a:lnTo>
                    <a:pt x="10" y="1"/>
                  </a:lnTo>
                  <a:lnTo>
                    <a:pt x="12" y="1"/>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5" name="Freeform 53"/>
            <p:cNvSpPr>
              <a:spLocks/>
            </p:cNvSpPr>
            <p:nvPr/>
          </p:nvSpPr>
          <p:spPr bwMode="auto">
            <a:xfrm>
              <a:off x="1136650" y="5521325"/>
              <a:ext cx="30163" cy="4763"/>
            </a:xfrm>
            <a:custGeom>
              <a:avLst/>
              <a:gdLst>
                <a:gd name="T0" fmla="*/ 0 w 12"/>
                <a:gd name="T1" fmla="*/ 0 h 2"/>
                <a:gd name="T2" fmla="*/ 18954932 w 12"/>
                <a:gd name="T3" fmla="*/ 0 h 2"/>
                <a:gd name="T4" fmla="*/ 63181431 w 12"/>
                <a:gd name="T5" fmla="*/ 11343085 h 2"/>
                <a:gd name="T6" fmla="*/ 75817214 w 12"/>
                <a:gd name="T7" fmla="*/ 11343085 h 2"/>
                <a:gd name="T8" fmla="*/ 0 60000 65536"/>
                <a:gd name="T9" fmla="*/ 0 60000 65536"/>
                <a:gd name="T10" fmla="*/ 0 60000 65536"/>
                <a:gd name="T11" fmla="*/ 0 60000 65536"/>
                <a:gd name="T12" fmla="*/ 0 w 12"/>
                <a:gd name="T13" fmla="*/ 0 h 2"/>
                <a:gd name="T14" fmla="*/ 12 w 12"/>
                <a:gd name="T15" fmla="*/ 2 h 2"/>
              </a:gdLst>
              <a:ahLst/>
              <a:cxnLst>
                <a:cxn ang="T8">
                  <a:pos x="T0" y="T1"/>
                </a:cxn>
                <a:cxn ang="T9">
                  <a:pos x="T2" y="T3"/>
                </a:cxn>
                <a:cxn ang="T10">
                  <a:pos x="T4" y="T5"/>
                </a:cxn>
                <a:cxn ang="T11">
                  <a:pos x="T6" y="T7"/>
                </a:cxn>
              </a:cxnLst>
              <a:rect l="T12" t="T13" r="T14" b="T15"/>
              <a:pathLst>
                <a:path w="12" h="2">
                  <a:moveTo>
                    <a:pt x="0" y="0"/>
                  </a:moveTo>
                  <a:lnTo>
                    <a:pt x="3" y="0"/>
                  </a:lnTo>
                  <a:lnTo>
                    <a:pt x="10" y="2"/>
                  </a:lnTo>
                  <a:lnTo>
                    <a:pt x="12" y="2"/>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6" name="Freeform 54"/>
            <p:cNvSpPr>
              <a:spLocks/>
            </p:cNvSpPr>
            <p:nvPr/>
          </p:nvSpPr>
          <p:spPr bwMode="auto">
            <a:xfrm>
              <a:off x="1193800" y="5535613"/>
              <a:ext cx="25400" cy="9525"/>
            </a:xfrm>
            <a:custGeom>
              <a:avLst/>
              <a:gdLst>
                <a:gd name="T0" fmla="*/ 0 w 11"/>
                <a:gd name="T1" fmla="*/ 0 h 4"/>
                <a:gd name="T2" fmla="*/ 10663382 w 11"/>
                <a:gd name="T3" fmla="*/ 5669756 h 4"/>
                <a:gd name="T4" fmla="*/ 47987527 w 11"/>
                <a:gd name="T5" fmla="*/ 17011650 h 4"/>
                <a:gd name="T6" fmla="*/ 58650909 w 11"/>
                <a:gd name="T7" fmla="*/ 22681406 h 4"/>
                <a:gd name="T8" fmla="*/ 0 60000 65536"/>
                <a:gd name="T9" fmla="*/ 0 60000 65536"/>
                <a:gd name="T10" fmla="*/ 0 60000 65536"/>
                <a:gd name="T11" fmla="*/ 0 60000 65536"/>
                <a:gd name="T12" fmla="*/ 0 w 11"/>
                <a:gd name="T13" fmla="*/ 0 h 4"/>
                <a:gd name="T14" fmla="*/ 11 w 11"/>
                <a:gd name="T15" fmla="*/ 4 h 4"/>
              </a:gdLst>
              <a:ahLst/>
              <a:cxnLst>
                <a:cxn ang="T8">
                  <a:pos x="T0" y="T1"/>
                </a:cxn>
                <a:cxn ang="T9">
                  <a:pos x="T2" y="T3"/>
                </a:cxn>
                <a:cxn ang="T10">
                  <a:pos x="T4" y="T5"/>
                </a:cxn>
                <a:cxn ang="T11">
                  <a:pos x="T6" y="T7"/>
                </a:cxn>
              </a:cxnLst>
              <a:rect l="T12" t="T13" r="T14" b="T15"/>
              <a:pathLst>
                <a:path w="11" h="4">
                  <a:moveTo>
                    <a:pt x="0" y="0"/>
                  </a:moveTo>
                  <a:lnTo>
                    <a:pt x="2" y="1"/>
                  </a:lnTo>
                  <a:lnTo>
                    <a:pt x="9" y="3"/>
                  </a:lnTo>
                  <a:lnTo>
                    <a:pt x="11" y="4"/>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7" name="Freeform 55"/>
            <p:cNvSpPr>
              <a:spLocks/>
            </p:cNvSpPr>
            <p:nvPr/>
          </p:nvSpPr>
          <p:spPr bwMode="auto">
            <a:xfrm>
              <a:off x="1249363" y="5553075"/>
              <a:ext cx="26987" cy="6350"/>
            </a:xfrm>
            <a:custGeom>
              <a:avLst/>
              <a:gdLst>
                <a:gd name="T0" fmla="*/ 0 w 11"/>
                <a:gd name="T1" fmla="*/ 0 h 3"/>
                <a:gd name="T2" fmla="*/ 42134067 w 11"/>
                <a:gd name="T3" fmla="*/ 8959850 h 3"/>
                <a:gd name="T4" fmla="*/ 66208924 w 11"/>
                <a:gd name="T5" fmla="*/ 13440833 h 3"/>
                <a:gd name="T6" fmla="*/ 0 60000 65536"/>
                <a:gd name="T7" fmla="*/ 0 60000 65536"/>
                <a:gd name="T8" fmla="*/ 0 60000 65536"/>
                <a:gd name="T9" fmla="*/ 0 w 11"/>
                <a:gd name="T10" fmla="*/ 0 h 3"/>
                <a:gd name="T11" fmla="*/ 11 w 11"/>
                <a:gd name="T12" fmla="*/ 3 h 3"/>
              </a:gdLst>
              <a:ahLst/>
              <a:cxnLst>
                <a:cxn ang="T6">
                  <a:pos x="T0" y="T1"/>
                </a:cxn>
                <a:cxn ang="T7">
                  <a:pos x="T2" y="T3"/>
                </a:cxn>
                <a:cxn ang="T8">
                  <a:pos x="T4" y="T5"/>
                </a:cxn>
              </a:cxnLst>
              <a:rect l="T9" t="T10" r="T11" b="T12"/>
              <a:pathLst>
                <a:path w="11" h="3">
                  <a:moveTo>
                    <a:pt x="0" y="0"/>
                  </a:moveTo>
                  <a:lnTo>
                    <a:pt x="7" y="2"/>
                  </a:lnTo>
                  <a:lnTo>
                    <a:pt x="11" y="3"/>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8" name="Freeform 56"/>
            <p:cNvSpPr>
              <a:spLocks/>
            </p:cNvSpPr>
            <p:nvPr/>
          </p:nvSpPr>
          <p:spPr bwMode="auto">
            <a:xfrm>
              <a:off x="1303338" y="5559425"/>
              <a:ext cx="28575" cy="4763"/>
            </a:xfrm>
            <a:custGeom>
              <a:avLst/>
              <a:gdLst>
                <a:gd name="T0" fmla="*/ 0 w 12"/>
                <a:gd name="T1" fmla="*/ 11343085 h 2"/>
                <a:gd name="T2" fmla="*/ 62374463 w 12"/>
                <a:gd name="T3" fmla="*/ 0 h 2"/>
                <a:gd name="T4" fmla="*/ 68044219 w 12"/>
                <a:gd name="T5" fmla="*/ 0 h 2"/>
                <a:gd name="T6" fmla="*/ 0 60000 65536"/>
                <a:gd name="T7" fmla="*/ 0 60000 65536"/>
                <a:gd name="T8" fmla="*/ 0 60000 65536"/>
                <a:gd name="T9" fmla="*/ 0 w 12"/>
                <a:gd name="T10" fmla="*/ 0 h 2"/>
                <a:gd name="T11" fmla="*/ 12 w 12"/>
                <a:gd name="T12" fmla="*/ 2 h 2"/>
              </a:gdLst>
              <a:ahLst/>
              <a:cxnLst>
                <a:cxn ang="T6">
                  <a:pos x="T0" y="T1"/>
                </a:cxn>
                <a:cxn ang="T7">
                  <a:pos x="T2" y="T3"/>
                </a:cxn>
                <a:cxn ang="T8">
                  <a:pos x="T4" y="T5"/>
                </a:cxn>
              </a:cxnLst>
              <a:rect l="T9" t="T10" r="T11" b="T12"/>
              <a:pathLst>
                <a:path w="12" h="2">
                  <a:moveTo>
                    <a:pt x="0" y="2"/>
                  </a:moveTo>
                  <a:lnTo>
                    <a:pt x="11" y="0"/>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89" name="Line 57"/>
            <p:cNvSpPr>
              <a:spLocks noChangeShapeType="1"/>
            </p:cNvSpPr>
            <p:nvPr/>
          </p:nvSpPr>
          <p:spPr bwMode="auto">
            <a:xfrm flipV="1">
              <a:off x="1360488" y="5541963"/>
              <a:ext cx="26987" cy="11112"/>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0" name="Freeform 58"/>
            <p:cNvSpPr>
              <a:spLocks/>
            </p:cNvSpPr>
            <p:nvPr/>
          </p:nvSpPr>
          <p:spPr bwMode="auto">
            <a:xfrm>
              <a:off x="1414463" y="5526088"/>
              <a:ext cx="26987" cy="6350"/>
            </a:xfrm>
            <a:custGeom>
              <a:avLst/>
              <a:gdLst>
                <a:gd name="T0" fmla="*/ 0 w 11"/>
                <a:gd name="T1" fmla="*/ 13440833 h 3"/>
                <a:gd name="T2" fmla="*/ 42134067 w 11"/>
                <a:gd name="T3" fmla="*/ 4480983 h 3"/>
                <a:gd name="T4" fmla="*/ 66208924 w 11"/>
                <a:gd name="T5" fmla="*/ 0 h 3"/>
                <a:gd name="T6" fmla="*/ 0 60000 65536"/>
                <a:gd name="T7" fmla="*/ 0 60000 65536"/>
                <a:gd name="T8" fmla="*/ 0 60000 65536"/>
                <a:gd name="T9" fmla="*/ 0 w 11"/>
                <a:gd name="T10" fmla="*/ 0 h 3"/>
                <a:gd name="T11" fmla="*/ 11 w 11"/>
                <a:gd name="T12" fmla="*/ 3 h 3"/>
              </a:gdLst>
              <a:ahLst/>
              <a:cxnLst>
                <a:cxn ang="T6">
                  <a:pos x="T0" y="T1"/>
                </a:cxn>
                <a:cxn ang="T7">
                  <a:pos x="T2" y="T3"/>
                </a:cxn>
                <a:cxn ang="T8">
                  <a:pos x="T4" y="T5"/>
                </a:cxn>
              </a:cxnLst>
              <a:rect l="T9" t="T10" r="T11" b="T12"/>
              <a:pathLst>
                <a:path w="11" h="3">
                  <a:moveTo>
                    <a:pt x="0" y="3"/>
                  </a:moveTo>
                  <a:lnTo>
                    <a:pt x="7" y="1"/>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1" name="Line 59"/>
            <p:cNvSpPr>
              <a:spLocks noChangeShapeType="1"/>
            </p:cNvSpPr>
            <p:nvPr/>
          </p:nvSpPr>
          <p:spPr bwMode="auto">
            <a:xfrm flipV="1">
              <a:off x="1468438" y="5505450"/>
              <a:ext cx="26987" cy="11113"/>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2" name="Freeform 60"/>
            <p:cNvSpPr>
              <a:spLocks/>
            </p:cNvSpPr>
            <p:nvPr/>
          </p:nvSpPr>
          <p:spPr bwMode="auto">
            <a:xfrm>
              <a:off x="1522413" y="5486400"/>
              <a:ext cx="26987" cy="9525"/>
            </a:xfrm>
            <a:custGeom>
              <a:avLst/>
              <a:gdLst>
                <a:gd name="T0" fmla="*/ 0 w 11"/>
                <a:gd name="T1" fmla="*/ 22681406 h 4"/>
                <a:gd name="T2" fmla="*/ 54170269 w 11"/>
                <a:gd name="T3" fmla="*/ 5669756 h 4"/>
                <a:gd name="T4" fmla="*/ 66208924 w 11"/>
                <a:gd name="T5" fmla="*/ 0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4"/>
                  </a:moveTo>
                  <a:lnTo>
                    <a:pt x="9" y="1"/>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3" name="Freeform 61"/>
            <p:cNvSpPr>
              <a:spLocks/>
            </p:cNvSpPr>
            <p:nvPr/>
          </p:nvSpPr>
          <p:spPr bwMode="auto">
            <a:xfrm>
              <a:off x="1577975" y="5468938"/>
              <a:ext cx="26988" cy="11112"/>
            </a:xfrm>
            <a:custGeom>
              <a:avLst/>
              <a:gdLst>
                <a:gd name="T0" fmla="*/ 0 w 11"/>
                <a:gd name="T1" fmla="*/ 30869136 h 4"/>
                <a:gd name="T2" fmla="*/ 12039101 w 11"/>
                <a:gd name="T3" fmla="*/ 23151852 h 4"/>
                <a:gd name="T4" fmla="*/ 66213831 w 11"/>
                <a:gd name="T5" fmla="*/ 0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0" y="4"/>
                  </a:moveTo>
                  <a:lnTo>
                    <a:pt x="2" y="3"/>
                  </a:lnTo>
                  <a:lnTo>
                    <a:pt x="11"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4" name="Line 62"/>
            <p:cNvSpPr>
              <a:spLocks noChangeShapeType="1"/>
            </p:cNvSpPr>
            <p:nvPr/>
          </p:nvSpPr>
          <p:spPr bwMode="auto">
            <a:xfrm flipV="1">
              <a:off x="1633538" y="5454650"/>
              <a:ext cx="30162" cy="7938"/>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5" name="Line 63"/>
            <p:cNvSpPr>
              <a:spLocks noChangeShapeType="1"/>
            </p:cNvSpPr>
            <p:nvPr/>
          </p:nvSpPr>
          <p:spPr bwMode="auto">
            <a:xfrm flipV="1">
              <a:off x="1633538" y="5454650"/>
              <a:ext cx="30162" cy="7938"/>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6" name="Freeform 64"/>
            <p:cNvSpPr>
              <a:spLocks/>
            </p:cNvSpPr>
            <p:nvPr/>
          </p:nvSpPr>
          <p:spPr bwMode="auto">
            <a:xfrm>
              <a:off x="1692275" y="5445125"/>
              <a:ext cx="30163" cy="4763"/>
            </a:xfrm>
            <a:custGeom>
              <a:avLst/>
              <a:gdLst>
                <a:gd name="T0" fmla="*/ 0 w 12"/>
                <a:gd name="T1" fmla="*/ 11343085 h 2"/>
                <a:gd name="T2" fmla="*/ 31590715 w 12"/>
                <a:gd name="T3" fmla="*/ 5672733 h 2"/>
                <a:gd name="T4" fmla="*/ 75817214 w 12"/>
                <a:gd name="T5" fmla="*/ 0 h 2"/>
                <a:gd name="T6" fmla="*/ 0 60000 65536"/>
                <a:gd name="T7" fmla="*/ 0 60000 65536"/>
                <a:gd name="T8" fmla="*/ 0 60000 65536"/>
                <a:gd name="T9" fmla="*/ 0 w 12"/>
                <a:gd name="T10" fmla="*/ 0 h 2"/>
                <a:gd name="T11" fmla="*/ 12 w 12"/>
                <a:gd name="T12" fmla="*/ 2 h 2"/>
              </a:gdLst>
              <a:ahLst/>
              <a:cxnLst>
                <a:cxn ang="T6">
                  <a:pos x="T0" y="T1"/>
                </a:cxn>
                <a:cxn ang="T7">
                  <a:pos x="T2" y="T3"/>
                </a:cxn>
                <a:cxn ang="T8">
                  <a:pos x="T4" y="T5"/>
                </a:cxn>
              </a:cxnLst>
              <a:rect l="T9" t="T10" r="T11" b="T12"/>
              <a:pathLst>
                <a:path w="12" h="2">
                  <a:moveTo>
                    <a:pt x="0" y="2"/>
                  </a:moveTo>
                  <a:lnTo>
                    <a:pt x="5" y="1"/>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7" name="Line 65"/>
            <p:cNvSpPr>
              <a:spLocks noChangeShapeType="1"/>
            </p:cNvSpPr>
            <p:nvPr/>
          </p:nvSpPr>
          <p:spPr bwMode="auto">
            <a:xfrm flipV="1">
              <a:off x="1751013" y="5437188"/>
              <a:ext cx="30162" cy="3175"/>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8" name="Freeform 66"/>
            <p:cNvSpPr>
              <a:spLocks/>
            </p:cNvSpPr>
            <p:nvPr/>
          </p:nvSpPr>
          <p:spPr bwMode="auto">
            <a:xfrm>
              <a:off x="1809750" y="5437188"/>
              <a:ext cx="28575" cy="1587"/>
            </a:xfrm>
            <a:custGeom>
              <a:avLst/>
              <a:gdLst>
                <a:gd name="T0" fmla="*/ 0 w 12"/>
                <a:gd name="T1" fmla="*/ 0 h 1587"/>
                <a:gd name="T2" fmla="*/ 56704706 w 12"/>
                <a:gd name="T3" fmla="*/ 0 h 1587"/>
                <a:gd name="T4" fmla="*/ 68044219 w 12"/>
                <a:gd name="T5" fmla="*/ 0 h 1587"/>
                <a:gd name="T6" fmla="*/ 0 60000 65536"/>
                <a:gd name="T7" fmla="*/ 0 60000 65536"/>
                <a:gd name="T8" fmla="*/ 0 60000 65536"/>
                <a:gd name="T9" fmla="*/ 0 w 12"/>
                <a:gd name="T10" fmla="*/ 0 h 1587"/>
                <a:gd name="T11" fmla="*/ 12 w 12"/>
                <a:gd name="T12" fmla="*/ 1587 h 1587"/>
              </a:gdLst>
              <a:ahLst/>
              <a:cxnLst>
                <a:cxn ang="T6">
                  <a:pos x="T0" y="T1"/>
                </a:cxn>
                <a:cxn ang="T7">
                  <a:pos x="T2" y="T3"/>
                </a:cxn>
                <a:cxn ang="T8">
                  <a:pos x="T4" y="T5"/>
                </a:cxn>
              </a:cxnLst>
              <a:rect l="T9" t="T10" r="T11" b="T12"/>
              <a:pathLst>
                <a:path w="12" h="1587">
                  <a:moveTo>
                    <a:pt x="0" y="0"/>
                  </a:moveTo>
                  <a:lnTo>
                    <a:pt x="10" y="0"/>
                  </a:lnTo>
                  <a:lnTo>
                    <a:pt x="12" y="0"/>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99" name="Freeform 67"/>
            <p:cNvSpPr>
              <a:spLocks/>
            </p:cNvSpPr>
            <p:nvPr/>
          </p:nvSpPr>
          <p:spPr bwMode="auto">
            <a:xfrm>
              <a:off x="1868488" y="5441950"/>
              <a:ext cx="28575" cy="3175"/>
            </a:xfrm>
            <a:custGeom>
              <a:avLst/>
              <a:gdLst>
                <a:gd name="T0" fmla="*/ 0 w 12"/>
                <a:gd name="T1" fmla="*/ 0 h 1"/>
                <a:gd name="T2" fmla="*/ 22681406 w 12"/>
                <a:gd name="T3" fmla="*/ 0 h 1"/>
                <a:gd name="T4" fmla="*/ 68044219 w 12"/>
                <a:gd name="T5" fmla="*/ 10080625 h 1"/>
                <a:gd name="T6" fmla="*/ 0 60000 65536"/>
                <a:gd name="T7" fmla="*/ 0 60000 65536"/>
                <a:gd name="T8" fmla="*/ 0 60000 65536"/>
                <a:gd name="T9" fmla="*/ 0 w 12"/>
                <a:gd name="T10" fmla="*/ 0 h 1"/>
                <a:gd name="T11" fmla="*/ 12 w 12"/>
                <a:gd name="T12" fmla="*/ 1 h 1"/>
              </a:gdLst>
              <a:ahLst/>
              <a:cxnLst>
                <a:cxn ang="T6">
                  <a:pos x="T0" y="T1"/>
                </a:cxn>
                <a:cxn ang="T7">
                  <a:pos x="T2" y="T3"/>
                </a:cxn>
                <a:cxn ang="T8">
                  <a:pos x="T4" y="T5"/>
                </a:cxn>
              </a:cxnLst>
              <a:rect l="T9" t="T10" r="T11" b="T12"/>
              <a:pathLst>
                <a:path w="12" h="1">
                  <a:moveTo>
                    <a:pt x="0" y="0"/>
                  </a:moveTo>
                  <a:lnTo>
                    <a:pt x="4" y="0"/>
                  </a:lnTo>
                  <a:lnTo>
                    <a:pt x="12" y="1"/>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0" name="Line 68"/>
            <p:cNvSpPr>
              <a:spLocks noChangeShapeType="1"/>
            </p:cNvSpPr>
            <p:nvPr/>
          </p:nvSpPr>
          <p:spPr bwMode="auto">
            <a:xfrm>
              <a:off x="1927225" y="5449888"/>
              <a:ext cx="25400" cy="9525"/>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1" name="Line 69"/>
            <p:cNvSpPr>
              <a:spLocks noChangeShapeType="1"/>
            </p:cNvSpPr>
            <p:nvPr/>
          </p:nvSpPr>
          <p:spPr bwMode="auto">
            <a:xfrm>
              <a:off x="1979613" y="5467350"/>
              <a:ext cx="26987" cy="12700"/>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2" name="Freeform 70"/>
            <p:cNvSpPr>
              <a:spLocks/>
            </p:cNvSpPr>
            <p:nvPr/>
          </p:nvSpPr>
          <p:spPr bwMode="auto">
            <a:xfrm>
              <a:off x="2033588" y="5491163"/>
              <a:ext cx="26987" cy="12700"/>
            </a:xfrm>
            <a:custGeom>
              <a:avLst/>
              <a:gdLst>
                <a:gd name="T0" fmla="*/ 0 w 11"/>
                <a:gd name="T1" fmla="*/ 0 h 5"/>
                <a:gd name="T2" fmla="*/ 12038655 w 11"/>
                <a:gd name="T3" fmla="*/ 6451600 h 5"/>
                <a:gd name="T4" fmla="*/ 42134067 w 11"/>
                <a:gd name="T5" fmla="*/ 19354800 h 5"/>
                <a:gd name="T6" fmla="*/ 66208924 w 11"/>
                <a:gd name="T7" fmla="*/ 32258000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0" y="0"/>
                  </a:moveTo>
                  <a:lnTo>
                    <a:pt x="2" y="1"/>
                  </a:lnTo>
                  <a:lnTo>
                    <a:pt x="7" y="3"/>
                  </a:lnTo>
                  <a:lnTo>
                    <a:pt x="11" y="5"/>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3" name="Freeform 71"/>
            <p:cNvSpPr>
              <a:spLocks/>
            </p:cNvSpPr>
            <p:nvPr/>
          </p:nvSpPr>
          <p:spPr bwMode="auto">
            <a:xfrm>
              <a:off x="2084388" y="5518150"/>
              <a:ext cx="25400" cy="14288"/>
            </a:xfrm>
            <a:custGeom>
              <a:avLst/>
              <a:gdLst>
                <a:gd name="T0" fmla="*/ 0 w 10"/>
                <a:gd name="T1" fmla="*/ 0 h 6"/>
                <a:gd name="T2" fmla="*/ 6451600 w 10"/>
                <a:gd name="T3" fmla="*/ 5669955 h 6"/>
                <a:gd name="T4" fmla="*/ 38709600 w 10"/>
                <a:gd name="T5" fmla="*/ 17012245 h 6"/>
                <a:gd name="T6" fmla="*/ 64516000 w 10"/>
                <a:gd name="T7" fmla="*/ 34024491 h 6"/>
                <a:gd name="T8" fmla="*/ 0 60000 65536"/>
                <a:gd name="T9" fmla="*/ 0 60000 65536"/>
                <a:gd name="T10" fmla="*/ 0 60000 65536"/>
                <a:gd name="T11" fmla="*/ 0 60000 65536"/>
                <a:gd name="T12" fmla="*/ 0 w 10"/>
                <a:gd name="T13" fmla="*/ 0 h 6"/>
                <a:gd name="T14" fmla="*/ 10 w 10"/>
                <a:gd name="T15" fmla="*/ 6 h 6"/>
              </a:gdLst>
              <a:ahLst/>
              <a:cxnLst>
                <a:cxn ang="T8">
                  <a:pos x="T0" y="T1"/>
                </a:cxn>
                <a:cxn ang="T9">
                  <a:pos x="T2" y="T3"/>
                </a:cxn>
                <a:cxn ang="T10">
                  <a:pos x="T4" y="T5"/>
                </a:cxn>
                <a:cxn ang="T11">
                  <a:pos x="T6" y="T7"/>
                </a:cxn>
              </a:cxnLst>
              <a:rect l="T12" t="T13" r="T14" b="T15"/>
              <a:pathLst>
                <a:path w="10" h="6">
                  <a:moveTo>
                    <a:pt x="0" y="0"/>
                  </a:moveTo>
                  <a:lnTo>
                    <a:pt x="1" y="1"/>
                  </a:lnTo>
                  <a:lnTo>
                    <a:pt x="6" y="3"/>
                  </a:lnTo>
                  <a:lnTo>
                    <a:pt x="10" y="6"/>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4" name="Freeform 72"/>
            <p:cNvSpPr>
              <a:spLocks/>
            </p:cNvSpPr>
            <p:nvPr/>
          </p:nvSpPr>
          <p:spPr bwMode="auto">
            <a:xfrm>
              <a:off x="2133600" y="5549900"/>
              <a:ext cx="23813" cy="17463"/>
            </a:xfrm>
            <a:custGeom>
              <a:avLst/>
              <a:gdLst>
                <a:gd name="T0" fmla="*/ 0 w 10"/>
                <a:gd name="T1" fmla="*/ 0 h 7"/>
                <a:gd name="T2" fmla="*/ 17012007 w 10"/>
                <a:gd name="T3" fmla="*/ 12446130 h 7"/>
                <a:gd name="T4" fmla="*/ 39693890 w 10"/>
                <a:gd name="T5" fmla="*/ 24894754 h 7"/>
                <a:gd name="T6" fmla="*/ 56705897 w 10"/>
                <a:gd name="T7" fmla="*/ 43565196 h 7"/>
                <a:gd name="T8" fmla="*/ 0 60000 65536"/>
                <a:gd name="T9" fmla="*/ 0 60000 65536"/>
                <a:gd name="T10" fmla="*/ 0 60000 65536"/>
                <a:gd name="T11" fmla="*/ 0 60000 65536"/>
                <a:gd name="T12" fmla="*/ 0 w 10"/>
                <a:gd name="T13" fmla="*/ 0 h 7"/>
                <a:gd name="T14" fmla="*/ 10 w 10"/>
                <a:gd name="T15" fmla="*/ 7 h 7"/>
              </a:gdLst>
              <a:ahLst/>
              <a:cxnLst>
                <a:cxn ang="T8">
                  <a:pos x="T0" y="T1"/>
                </a:cxn>
                <a:cxn ang="T9">
                  <a:pos x="T2" y="T3"/>
                </a:cxn>
                <a:cxn ang="T10">
                  <a:pos x="T4" y="T5"/>
                </a:cxn>
                <a:cxn ang="T11">
                  <a:pos x="T6" y="T7"/>
                </a:cxn>
              </a:cxnLst>
              <a:rect l="T12" t="T13" r="T14" b="T15"/>
              <a:pathLst>
                <a:path w="10" h="7">
                  <a:moveTo>
                    <a:pt x="0" y="0"/>
                  </a:moveTo>
                  <a:lnTo>
                    <a:pt x="3" y="2"/>
                  </a:lnTo>
                  <a:lnTo>
                    <a:pt x="7" y="4"/>
                  </a:lnTo>
                  <a:lnTo>
                    <a:pt x="10" y="7"/>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5" name="Line 73"/>
            <p:cNvSpPr>
              <a:spLocks noChangeShapeType="1"/>
            </p:cNvSpPr>
            <p:nvPr/>
          </p:nvSpPr>
          <p:spPr bwMode="auto">
            <a:xfrm>
              <a:off x="2151063" y="5559425"/>
              <a:ext cx="6350" cy="7938"/>
            </a:xfrm>
            <a:prstGeom prst="line">
              <a:avLst/>
            </a:prstGeom>
            <a:noFill/>
            <a:ln w="14288">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6" name="Freeform 74"/>
            <p:cNvSpPr>
              <a:spLocks/>
            </p:cNvSpPr>
            <p:nvPr/>
          </p:nvSpPr>
          <p:spPr bwMode="auto">
            <a:xfrm>
              <a:off x="2182813" y="5584825"/>
              <a:ext cx="9525" cy="14288"/>
            </a:xfrm>
            <a:custGeom>
              <a:avLst/>
              <a:gdLst>
                <a:gd name="T0" fmla="*/ 0 w 4"/>
                <a:gd name="T1" fmla="*/ 0 h 6"/>
                <a:gd name="T2" fmla="*/ 5669756 w 4"/>
                <a:gd name="T3" fmla="*/ 5669955 h 6"/>
                <a:gd name="T4" fmla="*/ 11341894 w 4"/>
                <a:gd name="T5" fmla="*/ 17012245 h 6"/>
                <a:gd name="T6" fmla="*/ 17011650 w 4"/>
                <a:gd name="T7" fmla="*/ 22682200 h 6"/>
                <a:gd name="T8" fmla="*/ 22681406 w 4"/>
                <a:gd name="T9" fmla="*/ 28354536 h 6"/>
                <a:gd name="T10" fmla="*/ 22681406 w 4"/>
                <a:gd name="T11" fmla="*/ 34024491 h 6"/>
                <a:gd name="T12" fmla="*/ 17011650 w 4"/>
                <a:gd name="T13" fmla="*/ 34024491 h 6"/>
                <a:gd name="T14" fmla="*/ 11341894 w 4"/>
                <a:gd name="T15" fmla="*/ 34024491 h 6"/>
                <a:gd name="T16" fmla="*/ 5669756 w 4"/>
                <a:gd name="T17" fmla="*/ 28354536 h 6"/>
                <a:gd name="T18" fmla="*/ 0 w 4"/>
                <a:gd name="T19" fmla="*/ 2835453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
                <a:gd name="T32" fmla="*/ 4 w 4"/>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
                  <a:moveTo>
                    <a:pt x="0" y="0"/>
                  </a:moveTo>
                  <a:lnTo>
                    <a:pt x="1" y="1"/>
                  </a:lnTo>
                  <a:lnTo>
                    <a:pt x="2" y="3"/>
                  </a:lnTo>
                  <a:lnTo>
                    <a:pt x="3" y="4"/>
                  </a:lnTo>
                  <a:lnTo>
                    <a:pt x="4" y="5"/>
                  </a:lnTo>
                  <a:lnTo>
                    <a:pt x="4" y="6"/>
                  </a:lnTo>
                  <a:lnTo>
                    <a:pt x="3" y="6"/>
                  </a:lnTo>
                  <a:lnTo>
                    <a:pt x="2" y="6"/>
                  </a:lnTo>
                  <a:lnTo>
                    <a:pt x="1" y="5"/>
                  </a:lnTo>
                  <a:lnTo>
                    <a:pt x="0" y="5"/>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7" name="Freeform 75"/>
            <p:cNvSpPr>
              <a:spLocks/>
            </p:cNvSpPr>
            <p:nvPr/>
          </p:nvSpPr>
          <p:spPr bwMode="auto">
            <a:xfrm>
              <a:off x="2173288" y="5589588"/>
              <a:ext cx="19050" cy="6350"/>
            </a:xfrm>
            <a:custGeom>
              <a:avLst/>
              <a:gdLst>
                <a:gd name="T0" fmla="*/ 0 w 8"/>
                <a:gd name="T1" fmla="*/ 0 h 3"/>
                <a:gd name="T2" fmla="*/ 11341894 w 8"/>
                <a:gd name="T3" fmla="*/ 0 h 3"/>
                <a:gd name="T4" fmla="*/ 28351163 w 8"/>
                <a:gd name="T5" fmla="*/ 4480983 h 3"/>
                <a:gd name="T6" fmla="*/ 45362813 w 8"/>
                <a:gd name="T7" fmla="*/ 13440833 h 3"/>
                <a:gd name="T8" fmla="*/ 0 60000 65536"/>
                <a:gd name="T9" fmla="*/ 0 60000 65536"/>
                <a:gd name="T10" fmla="*/ 0 60000 65536"/>
                <a:gd name="T11" fmla="*/ 0 60000 65536"/>
                <a:gd name="T12" fmla="*/ 0 w 8"/>
                <a:gd name="T13" fmla="*/ 0 h 3"/>
                <a:gd name="T14" fmla="*/ 8 w 8"/>
                <a:gd name="T15" fmla="*/ 3 h 3"/>
              </a:gdLst>
              <a:ahLst/>
              <a:cxnLst>
                <a:cxn ang="T8">
                  <a:pos x="T0" y="T1"/>
                </a:cxn>
                <a:cxn ang="T9">
                  <a:pos x="T2" y="T3"/>
                </a:cxn>
                <a:cxn ang="T10">
                  <a:pos x="T4" y="T5"/>
                </a:cxn>
                <a:cxn ang="T11">
                  <a:pos x="T6" y="T7"/>
                </a:cxn>
              </a:cxnLst>
              <a:rect l="T12" t="T13" r="T14" b="T15"/>
              <a:pathLst>
                <a:path w="8" h="3">
                  <a:moveTo>
                    <a:pt x="0" y="0"/>
                  </a:moveTo>
                  <a:lnTo>
                    <a:pt x="2" y="0"/>
                  </a:lnTo>
                  <a:lnTo>
                    <a:pt x="5" y="1"/>
                  </a:lnTo>
                  <a:lnTo>
                    <a:pt x="8" y="3"/>
                  </a:lnTo>
                </a:path>
              </a:pathLst>
            </a:custGeom>
            <a:noFill/>
            <a:ln w="14288">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08" name="Rectangle 76"/>
            <p:cNvSpPr>
              <a:spLocks noChangeArrowheads="1"/>
            </p:cNvSpPr>
            <p:nvPr/>
          </p:nvSpPr>
          <p:spPr bwMode="auto">
            <a:xfrm>
              <a:off x="1492250" y="6318250"/>
              <a:ext cx="1362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T</a:t>
              </a:r>
              <a:endParaRPr lang="en-US" altLang="zh-CN" sz="1800">
                <a:solidFill>
                  <a:srgbClr val="000000"/>
                </a:solidFill>
              </a:endParaRPr>
            </a:p>
          </p:txBody>
        </p:sp>
        <p:sp>
          <p:nvSpPr>
            <p:cNvPr id="28809" name="Rectangle 77"/>
            <p:cNvSpPr>
              <a:spLocks noChangeArrowheads="1"/>
            </p:cNvSpPr>
            <p:nvPr/>
          </p:nvSpPr>
          <p:spPr bwMode="auto">
            <a:xfrm>
              <a:off x="1628775" y="647065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300">
                  <a:solidFill>
                    <a:srgbClr val="000000"/>
                  </a:solidFill>
                </a:rPr>
                <a:t>S</a:t>
              </a:r>
              <a:endParaRPr lang="en-US" altLang="zh-CN" sz="1800">
                <a:solidFill>
                  <a:srgbClr val="000000"/>
                </a:solidFill>
              </a:endParaRPr>
            </a:p>
          </p:txBody>
        </p:sp>
        <p:sp>
          <p:nvSpPr>
            <p:cNvPr id="28810" name="Line 176"/>
            <p:cNvSpPr>
              <a:spLocks noChangeShapeType="1"/>
            </p:cNvSpPr>
            <p:nvPr/>
          </p:nvSpPr>
          <p:spPr bwMode="auto">
            <a:xfrm flipV="1">
              <a:off x="1319213" y="5621338"/>
              <a:ext cx="1587"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1" name="Freeform 177"/>
            <p:cNvSpPr>
              <a:spLocks/>
            </p:cNvSpPr>
            <p:nvPr/>
          </p:nvSpPr>
          <p:spPr bwMode="auto">
            <a:xfrm>
              <a:off x="1266825" y="5540375"/>
              <a:ext cx="106363" cy="106363"/>
            </a:xfrm>
            <a:custGeom>
              <a:avLst/>
              <a:gdLst>
                <a:gd name="T0" fmla="*/ 83166341 w 67"/>
                <a:gd name="T1" fmla="*/ 0 h 67"/>
                <a:gd name="T2" fmla="*/ 168852056 w 67"/>
                <a:gd name="T3" fmla="*/ 168852056 h 67"/>
                <a:gd name="T4" fmla="*/ 126008405 w 67"/>
                <a:gd name="T5" fmla="*/ 153731048 h 67"/>
                <a:gd name="T6" fmla="*/ 83166341 w 67"/>
                <a:gd name="T7" fmla="*/ 151210086 h 67"/>
                <a:gd name="T8" fmla="*/ 37803315 w 67"/>
                <a:gd name="T9" fmla="*/ 153731048 h 67"/>
                <a:gd name="T10" fmla="*/ 0 w 67"/>
                <a:gd name="T11" fmla="*/ 168852056 h 67"/>
                <a:gd name="T12" fmla="*/ 83166341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3" y="0"/>
                  </a:moveTo>
                  <a:lnTo>
                    <a:pt x="67" y="67"/>
                  </a:lnTo>
                  <a:lnTo>
                    <a:pt x="50" y="61"/>
                  </a:lnTo>
                  <a:lnTo>
                    <a:pt x="33" y="60"/>
                  </a:lnTo>
                  <a:lnTo>
                    <a:pt x="15" y="61"/>
                  </a:lnTo>
                  <a:lnTo>
                    <a:pt x="0" y="67"/>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2" name="Line 178"/>
            <p:cNvSpPr>
              <a:spLocks noChangeShapeType="1"/>
            </p:cNvSpPr>
            <p:nvPr/>
          </p:nvSpPr>
          <p:spPr bwMode="auto">
            <a:xfrm flipV="1">
              <a:off x="1608138" y="5535613"/>
              <a:ext cx="1587" cy="723900"/>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3" name="Freeform 179"/>
            <p:cNvSpPr>
              <a:spLocks/>
            </p:cNvSpPr>
            <p:nvPr/>
          </p:nvSpPr>
          <p:spPr bwMode="auto">
            <a:xfrm>
              <a:off x="1554163" y="5453063"/>
              <a:ext cx="106362" cy="106362"/>
            </a:xfrm>
            <a:custGeom>
              <a:avLst/>
              <a:gdLst>
                <a:gd name="T0" fmla="*/ 85684910 w 67"/>
                <a:gd name="T1" fmla="*/ 0 h 67"/>
                <a:gd name="T2" fmla="*/ 168848881 w 67"/>
                <a:gd name="T3" fmla="*/ 168848881 h 67"/>
                <a:gd name="T4" fmla="*/ 126007220 w 67"/>
                <a:gd name="T5" fmla="*/ 158768304 h 67"/>
                <a:gd name="T6" fmla="*/ 85684910 w 67"/>
                <a:gd name="T7" fmla="*/ 148687726 h 67"/>
                <a:gd name="T8" fmla="*/ 37801372 w 67"/>
                <a:gd name="T9" fmla="*/ 158768304 h 67"/>
                <a:gd name="T10" fmla="*/ 0 w 67"/>
                <a:gd name="T11" fmla="*/ 168848881 h 67"/>
                <a:gd name="T12" fmla="*/ 85684910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0" y="63"/>
                  </a:lnTo>
                  <a:lnTo>
                    <a:pt x="34" y="59"/>
                  </a:lnTo>
                  <a:lnTo>
                    <a:pt x="15" y="63"/>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4" name="Line 180"/>
            <p:cNvSpPr>
              <a:spLocks noChangeShapeType="1"/>
            </p:cNvSpPr>
            <p:nvPr/>
          </p:nvSpPr>
          <p:spPr bwMode="auto">
            <a:xfrm flipV="1">
              <a:off x="1895475" y="5535613"/>
              <a:ext cx="1588" cy="723900"/>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5" name="Freeform 181"/>
            <p:cNvSpPr>
              <a:spLocks/>
            </p:cNvSpPr>
            <p:nvPr/>
          </p:nvSpPr>
          <p:spPr bwMode="auto">
            <a:xfrm>
              <a:off x="1841500" y="5453063"/>
              <a:ext cx="106363" cy="106362"/>
            </a:xfrm>
            <a:custGeom>
              <a:avLst/>
              <a:gdLst>
                <a:gd name="T0" fmla="*/ 85685715 w 67"/>
                <a:gd name="T1" fmla="*/ 0 h 67"/>
                <a:gd name="T2" fmla="*/ 168852056 w 67"/>
                <a:gd name="T3" fmla="*/ 168848881 h 67"/>
                <a:gd name="T4" fmla="*/ 128529367 w 67"/>
                <a:gd name="T5" fmla="*/ 158768304 h 67"/>
                <a:gd name="T6" fmla="*/ 85685715 w 67"/>
                <a:gd name="T7" fmla="*/ 148687726 h 67"/>
                <a:gd name="T8" fmla="*/ 42843651 w 67"/>
                <a:gd name="T9" fmla="*/ 158768304 h 67"/>
                <a:gd name="T10" fmla="*/ 0 w 67"/>
                <a:gd name="T11" fmla="*/ 168848881 h 67"/>
                <a:gd name="T12" fmla="*/ 85685715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1" y="63"/>
                  </a:lnTo>
                  <a:lnTo>
                    <a:pt x="34" y="59"/>
                  </a:lnTo>
                  <a:lnTo>
                    <a:pt x="17" y="63"/>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6" name="Line 182"/>
            <p:cNvSpPr>
              <a:spLocks noChangeShapeType="1"/>
            </p:cNvSpPr>
            <p:nvPr/>
          </p:nvSpPr>
          <p:spPr bwMode="auto">
            <a:xfrm flipV="1">
              <a:off x="742950" y="5621338"/>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7" name="Freeform 183"/>
            <p:cNvSpPr>
              <a:spLocks/>
            </p:cNvSpPr>
            <p:nvPr/>
          </p:nvSpPr>
          <p:spPr bwMode="auto">
            <a:xfrm>
              <a:off x="688975" y="5540375"/>
              <a:ext cx="106363" cy="106363"/>
            </a:xfrm>
            <a:custGeom>
              <a:avLst/>
              <a:gdLst>
                <a:gd name="T0" fmla="*/ 85685715 w 67"/>
                <a:gd name="T1" fmla="*/ 0 h 67"/>
                <a:gd name="T2" fmla="*/ 168852056 w 67"/>
                <a:gd name="T3" fmla="*/ 168852056 h 67"/>
                <a:gd name="T4" fmla="*/ 131048741 w 67"/>
                <a:gd name="T5" fmla="*/ 153731048 h 67"/>
                <a:gd name="T6" fmla="*/ 85685715 w 67"/>
                <a:gd name="T7" fmla="*/ 151210086 h 67"/>
                <a:gd name="T8" fmla="*/ 42843651 w 67"/>
                <a:gd name="T9" fmla="*/ 153731048 h 67"/>
                <a:gd name="T10" fmla="*/ 0 w 67"/>
                <a:gd name="T11" fmla="*/ 168852056 h 67"/>
                <a:gd name="T12" fmla="*/ 85685715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2" y="61"/>
                  </a:lnTo>
                  <a:lnTo>
                    <a:pt x="34" y="60"/>
                  </a:lnTo>
                  <a:lnTo>
                    <a:pt x="17"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8" name="Line 184"/>
            <p:cNvSpPr>
              <a:spLocks noChangeShapeType="1"/>
            </p:cNvSpPr>
            <p:nvPr/>
          </p:nvSpPr>
          <p:spPr bwMode="auto">
            <a:xfrm flipV="1">
              <a:off x="1031875" y="5564188"/>
              <a:ext cx="1588" cy="69532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19" name="Freeform 185"/>
            <p:cNvSpPr>
              <a:spLocks/>
            </p:cNvSpPr>
            <p:nvPr/>
          </p:nvSpPr>
          <p:spPr bwMode="auto">
            <a:xfrm>
              <a:off x="979488" y="5481638"/>
              <a:ext cx="106362" cy="107950"/>
            </a:xfrm>
            <a:custGeom>
              <a:avLst/>
              <a:gdLst>
                <a:gd name="T0" fmla="*/ 83163972 w 67"/>
                <a:gd name="T1" fmla="*/ 0 h 68"/>
                <a:gd name="T2" fmla="*/ 168848881 w 67"/>
                <a:gd name="T3" fmla="*/ 171370625 h 68"/>
                <a:gd name="T4" fmla="*/ 126007220 w 67"/>
                <a:gd name="T5" fmla="*/ 153728738 h 68"/>
                <a:gd name="T6" fmla="*/ 83163972 w 67"/>
                <a:gd name="T7" fmla="*/ 151209375 h 68"/>
                <a:gd name="T8" fmla="*/ 37801372 w 67"/>
                <a:gd name="T9" fmla="*/ 153728738 h 68"/>
                <a:gd name="T10" fmla="*/ 0 w 67"/>
                <a:gd name="T11" fmla="*/ 171370625 h 68"/>
                <a:gd name="T12" fmla="*/ 83163972 w 67"/>
                <a:gd name="T13" fmla="*/ 0 h 68"/>
                <a:gd name="T14" fmla="*/ 0 60000 65536"/>
                <a:gd name="T15" fmla="*/ 0 60000 65536"/>
                <a:gd name="T16" fmla="*/ 0 60000 65536"/>
                <a:gd name="T17" fmla="*/ 0 60000 65536"/>
                <a:gd name="T18" fmla="*/ 0 60000 65536"/>
                <a:gd name="T19" fmla="*/ 0 60000 65536"/>
                <a:gd name="T20" fmla="*/ 0 60000 65536"/>
                <a:gd name="T21" fmla="*/ 0 w 67"/>
                <a:gd name="T22" fmla="*/ 0 h 68"/>
                <a:gd name="T23" fmla="*/ 67 w 67"/>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8">
                  <a:moveTo>
                    <a:pt x="33" y="0"/>
                  </a:moveTo>
                  <a:lnTo>
                    <a:pt x="67" y="68"/>
                  </a:lnTo>
                  <a:lnTo>
                    <a:pt x="50" y="61"/>
                  </a:lnTo>
                  <a:lnTo>
                    <a:pt x="33" y="60"/>
                  </a:lnTo>
                  <a:lnTo>
                    <a:pt x="15" y="61"/>
                  </a:lnTo>
                  <a:lnTo>
                    <a:pt x="0" y="68"/>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820" name="Rectangle 188"/>
            <p:cNvSpPr>
              <a:spLocks noChangeArrowheads="1"/>
            </p:cNvSpPr>
            <p:nvPr/>
          </p:nvSpPr>
          <p:spPr bwMode="auto">
            <a:xfrm>
              <a:off x="2057400" y="58388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821" name="Rectangle 189"/>
            <p:cNvSpPr>
              <a:spLocks noChangeArrowheads="1"/>
            </p:cNvSpPr>
            <p:nvPr/>
          </p:nvSpPr>
          <p:spPr bwMode="auto">
            <a:xfrm>
              <a:off x="330200" y="58388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grpSp>
      <p:grpSp>
        <p:nvGrpSpPr>
          <p:cNvPr id="10" name="组合 4"/>
          <p:cNvGrpSpPr>
            <a:grpSpLocks/>
          </p:cNvGrpSpPr>
          <p:nvPr/>
        </p:nvGrpSpPr>
        <p:grpSpPr bwMode="auto">
          <a:xfrm>
            <a:off x="3632202" y="3130552"/>
            <a:ext cx="2303463" cy="1706563"/>
            <a:chOff x="3632200" y="3130550"/>
            <a:chExt cx="2303463" cy="1706563"/>
          </a:xfrm>
        </p:grpSpPr>
        <p:sp>
          <p:nvSpPr>
            <p:cNvPr id="28731" name="Line 83"/>
            <p:cNvSpPr>
              <a:spLocks noChangeShapeType="1"/>
            </p:cNvSpPr>
            <p:nvPr/>
          </p:nvSpPr>
          <p:spPr bwMode="auto">
            <a:xfrm>
              <a:off x="3632200" y="4530725"/>
              <a:ext cx="216217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32" name="Freeform 84"/>
            <p:cNvSpPr>
              <a:spLocks/>
            </p:cNvSpPr>
            <p:nvPr/>
          </p:nvSpPr>
          <p:spPr bwMode="auto">
            <a:xfrm>
              <a:off x="5781675" y="4479925"/>
              <a:ext cx="153988" cy="103188"/>
            </a:xfrm>
            <a:custGeom>
              <a:avLst/>
              <a:gdLst>
                <a:gd name="T0" fmla="*/ 0 w 97"/>
                <a:gd name="T1" fmla="*/ 0 h 65"/>
                <a:gd name="T2" fmla="*/ 244456744 w 97"/>
                <a:gd name="T3" fmla="*/ 80645391 h 65"/>
                <a:gd name="T4" fmla="*/ 0 w 97"/>
                <a:gd name="T5" fmla="*/ 163811744 h 65"/>
                <a:gd name="T6" fmla="*/ 0 w 97"/>
                <a:gd name="T7" fmla="*/ 0 h 65"/>
                <a:gd name="T8" fmla="*/ 0 60000 65536"/>
                <a:gd name="T9" fmla="*/ 0 60000 65536"/>
                <a:gd name="T10" fmla="*/ 0 60000 65536"/>
                <a:gd name="T11" fmla="*/ 0 60000 65536"/>
                <a:gd name="T12" fmla="*/ 0 w 97"/>
                <a:gd name="T13" fmla="*/ 0 h 65"/>
                <a:gd name="T14" fmla="*/ 97 w 97"/>
                <a:gd name="T15" fmla="*/ 65 h 65"/>
              </a:gdLst>
              <a:ahLst/>
              <a:cxnLst>
                <a:cxn ang="T8">
                  <a:pos x="T0" y="T1"/>
                </a:cxn>
                <a:cxn ang="T9">
                  <a:pos x="T2" y="T3"/>
                </a:cxn>
                <a:cxn ang="T10">
                  <a:pos x="T4" y="T5"/>
                </a:cxn>
                <a:cxn ang="T11">
                  <a:pos x="T6" y="T7"/>
                </a:cxn>
              </a:cxnLst>
              <a:rect l="T12" t="T13" r="T14" b="T15"/>
              <a:pathLst>
                <a:path w="97" h="65">
                  <a:moveTo>
                    <a:pt x="0" y="0"/>
                  </a:moveTo>
                  <a:lnTo>
                    <a:pt x="97" y="32"/>
                  </a:lnTo>
                  <a:lnTo>
                    <a:pt x="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33" name="Line 85"/>
            <p:cNvSpPr>
              <a:spLocks noChangeShapeType="1"/>
            </p:cNvSpPr>
            <p:nvPr/>
          </p:nvSpPr>
          <p:spPr bwMode="auto">
            <a:xfrm flipV="1">
              <a:off x="4772025" y="3378200"/>
              <a:ext cx="1588" cy="11572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34" name="Freeform 86"/>
            <p:cNvSpPr>
              <a:spLocks/>
            </p:cNvSpPr>
            <p:nvPr/>
          </p:nvSpPr>
          <p:spPr bwMode="auto">
            <a:xfrm>
              <a:off x="4721225" y="3236913"/>
              <a:ext cx="103188" cy="153987"/>
            </a:xfrm>
            <a:custGeom>
              <a:avLst/>
              <a:gdLst>
                <a:gd name="T0" fmla="*/ 0 w 65"/>
                <a:gd name="T1" fmla="*/ 244453569 h 97"/>
                <a:gd name="T2" fmla="*/ 80645391 w 65"/>
                <a:gd name="T3" fmla="*/ 0 h 97"/>
                <a:gd name="T4" fmla="*/ 163811744 w 65"/>
                <a:gd name="T5" fmla="*/ 244453569 h 97"/>
                <a:gd name="T6" fmla="*/ 0 w 65"/>
                <a:gd name="T7" fmla="*/ 244453569 h 97"/>
                <a:gd name="T8" fmla="*/ 0 60000 65536"/>
                <a:gd name="T9" fmla="*/ 0 60000 65536"/>
                <a:gd name="T10" fmla="*/ 0 60000 65536"/>
                <a:gd name="T11" fmla="*/ 0 60000 65536"/>
                <a:gd name="T12" fmla="*/ 0 w 65"/>
                <a:gd name="T13" fmla="*/ 0 h 97"/>
                <a:gd name="T14" fmla="*/ 65 w 65"/>
                <a:gd name="T15" fmla="*/ 97 h 97"/>
              </a:gdLst>
              <a:ahLst/>
              <a:cxnLst>
                <a:cxn ang="T8">
                  <a:pos x="T0" y="T1"/>
                </a:cxn>
                <a:cxn ang="T9">
                  <a:pos x="T2" y="T3"/>
                </a:cxn>
                <a:cxn ang="T10">
                  <a:pos x="T4" y="T5"/>
                </a:cxn>
                <a:cxn ang="T11">
                  <a:pos x="T6" y="T7"/>
                </a:cxn>
              </a:cxnLst>
              <a:rect l="T12" t="T13" r="T14" b="T15"/>
              <a:pathLst>
                <a:path w="65" h="97">
                  <a:moveTo>
                    <a:pt x="0" y="97"/>
                  </a:moveTo>
                  <a:lnTo>
                    <a:pt x="32" y="0"/>
                  </a:lnTo>
                  <a:lnTo>
                    <a:pt x="65" y="97"/>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35" name="Rectangle 87"/>
            <p:cNvSpPr>
              <a:spLocks noChangeArrowheads="1"/>
            </p:cNvSpPr>
            <p:nvPr/>
          </p:nvSpPr>
          <p:spPr bwMode="auto">
            <a:xfrm>
              <a:off x="4724400" y="450215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o</a:t>
              </a:r>
              <a:endParaRPr lang="en-US" altLang="zh-CN" sz="1800">
                <a:solidFill>
                  <a:srgbClr val="000000"/>
                </a:solidFill>
              </a:endParaRPr>
            </a:p>
          </p:txBody>
        </p:sp>
        <p:grpSp>
          <p:nvGrpSpPr>
            <p:cNvPr id="28736" name="Group 100"/>
            <p:cNvGrpSpPr>
              <a:grpSpLocks/>
            </p:cNvGrpSpPr>
            <p:nvPr/>
          </p:nvGrpSpPr>
          <p:grpSpPr bwMode="auto">
            <a:xfrm>
              <a:off x="4900607" y="3130550"/>
              <a:ext cx="517524" cy="398463"/>
              <a:chOff x="3895" y="1835"/>
              <a:chExt cx="326" cy="251"/>
            </a:xfrm>
          </p:grpSpPr>
          <p:sp>
            <p:nvSpPr>
              <p:cNvPr id="28758" name="Rectangle 101"/>
              <p:cNvSpPr>
                <a:spLocks noChangeArrowheads="1"/>
              </p:cNvSpPr>
              <p:nvPr/>
            </p:nvSpPr>
            <p:spPr bwMode="auto">
              <a:xfrm>
                <a:off x="3993" y="1835"/>
                <a:ext cx="6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500">
                    <a:solidFill>
                      <a:srgbClr val="000000"/>
                    </a:solidFill>
                    <a:latin typeface="Symbol" panose="05050102010706020507" pitchFamily="18" charset="2"/>
                  </a:rPr>
                  <a:t>(</a:t>
                </a:r>
                <a:endParaRPr lang="zh-CN" altLang="en-US" sz="1800">
                  <a:solidFill>
                    <a:srgbClr val="000000"/>
                  </a:solidFill>
                </a:endParaRPr>
              </a:p>
            </p:txBody>
          </p:sp>
          <p:sp>
            <p:nvSpPr>
              <p:cNvPr id="28759" name="Rectangle 102"/>
              <p:cNvSpPr>
                <a:spLocks noChangeArrowheads="1"/>
              </p:cNvSpPr>
              <p:nvPr/>
            </p:nvSpPr>
            <p:spPr bwMode="auto">
              <a:xfrm>
                <a:off x="4153" y="1835"/>
                <a:ext cx="6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500">
                    <a:solidFill>
                      <a:srgbClr val="000000"/>
                    </a:solidFill>
                    <a:latin typeface="Symbol" panose="05050102010706020507" pitchFamily="18" charset="2"/>
                  </a:rPr>
                  <a:t>)</a:t>
                </a:r>
                <a:endParaRPr lang="zh-CN" altLang="en-US" sz="1800">
                  <a:solidFill>
                    <a:srgbClr val="000000"/>
                  </a:solidFill>
                </a:endParaRPr>
              </a:p>
            </p:txBody>
          </p:sp>
          <p:sp>
            <p:nvSpPr>
              <p:cNvPr id="28760" name="Rectangle 103"/>
              <p:cNvSpPr>
                <a:spLocks noChangeArrowheads="1"/>
              </p:cNvSpPr>
              <p:nvPr/>
            </p:nvSpPr>
            <p:spPr bwMode="auto">
              <a:xfrm>
                <a:off x="4028" y="1884"/>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61" name="Rectangle 104"/>
              <p:cNvSpPr>
                <a:spLocks noChangeArrowheads="1"/>
              </p:cNvSpPr>
              <p:nvPr/>
            </p:nvSpPr>
            <p:spPr bwMode="auto">
              <a:xfrm>
                <a:off x="3895" y="1902"/>
                <a:ext cx="9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P</a:t>
                </a:r>
                <a:endParaRPr lang="en-US" altLang="zh-CN" sz="1800">
                  <a:solidFill>
                    <a:srgbClr val="000000"/>
                  </a:solidFill>
                </a:endParaRPr>
              </a:p>
            </p:txBody>
          </p:sp>
        </p:grpSp>
        <p:sp>
          <p:nvSpPr>
            <p:cNvPr id="28737" name="Rectangle 105"/>
            <p:cNvSpPr>
              <a:spLocks noChangeArrowheads="1"/>
            </p:cNvSpPr>
            <p:nvPr/>
          </p:nvSpPr>
          <p:spPr bwMode="auto">
            <a:xfrm>
              <a:off x="5767388" y="4457700"/>
              <a:ext cx="16671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38" name="Line 106"/>
            <p:cNvSpPr>
              <a:spLocks noChangeShapeType="1"/>
            </p:cNvSpPr>
            <p:nvPr/>
          </p:nvSpPr>
          <p:spPr bwMode="auto">
            <a:xfrm flipV="1">
              <a:off x="4772025" y="3895725"/>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39" name="Freeform 107"/>
            <p:cNvSpPr>
              <a:spLocks/>
            </p:cNvSpPr>
            <p:nvPr/>
          </p:nvSpPr>
          <p:spPr bwMode="auto">
            <a:xfrm>
              <a:off x="4719638" y="3813175"/>
              <a:ext cx="106362" cy="106363"/>
            </a:xfrm>
            <a:custGeom>
              <a:avLst/>
              <a:gdLst>
                <a:gd name="T0" fmla="*/ 83163972 w 67"/>
                <a:gd name="T1" fmla="*/ 0 h 67"/>
                <a:gd name="T2" fmla="*/ 168848881 w 67"/>
                <a:gd name="T3" fmla="*/ 168852056 h 67"/>
                <a:gd name="T4" fmla="*/ 126007220 w 67"/>
                <a:gd name="T5" fmla="*/ 153731048 h 67"/>
                <a:gd name="T6" fmla="*/ 83163972 w 67"/>
                <a:gd name="T7" fmla="*/ 148690711 h 67"/>
                <a:gd name="T8" fmla="*/ 42841661 w 67"/>
                <a:gd name="T9" fmla="*/ 153731048 h 67"/>
                <a:gd name="T10" fmla="*/ 0 w 67"/>
                <a:gd name="T11" fmla="*/ 168852056 h 67"/>
                <a:gd name="T12" fmla="*/ 83163972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3" y="0"/>
                  </a:moveTo>
                  <a:lnTo>
                    <a:pt x="67" y="67"/>
                  </a:lnTo>
                  <a:lnTo>
                    <a:pt x="50" y="61"/>
                  </a:lnTo>
                  <a:lnTo>
                    <a:pt x="33" y="59"/>
                  </a:lnTo>
                  <a:lnTo>
                    <a:pt x="17" y="61"/>
                  </a:lnTo>
                  <a:lnTo>
                    <a:pt x="0" y="67"/>
                  </a:lnTo>
                  <a:lnTo>
                    <a:pt x="3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40" name="Line 108"/>
            <p:cNvSpPr>
              <a:spLocks noChangeShapeType="1"/>
            </p:cNvSpPr>
            <p:nvPr/>
          </p:nvSpPr>
          <p:spPr bwMode="auto">
            <a:xfrm flipV="1">
              <a:off x="5348288" y="3895725"/>
              <a:ext cx="1587"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41" name="Freeform 109"/>
            <p:cNvSpPr>
              <a:spLocks/>
            </p:cNvSpPr>
            <p:nvPr/>
          </p:nvSpPr>
          <p:spPr bwMode="auto">
            <a:xfrm>
              <a:off x="5294313" y="3813175"/>
              <a:ext cx="106362" cy="106363"/>
            </a:xfrm>
            <a:custGeom>
              <a:avLst/>
              <a:gdLst>
                <a:gd name="T0" fmla="*/ 85684910 w 67"/>
                <a:gd name="T1" fmla="*/ 0 h 67"/>
                <a:gd name="T2" fmla="*/ 168848881 w 67"/>
                <a:gd name="T3" fmla="*/ 168852056 h 67"/>
                <a:gd name="T4" fmla="*/ 131047509 w 67"/>
                <a:gd name="T5" fmla="*/ 153731048 h 67"/>
                <a:gd name="T6" fmla="*/ 85684910 w 67"/>
                <a:gd name="T7" fmla="*/ 148690711 h 67"/>
                <a:gd name="T8" fmla="*/ 42841661 w 67"/>
                <a:gd name="T9" fmla="*/ 153731048 h 67"/>
                <a:gd name="T10" fmla="*/ 0 w 67"/>
                <a:gd name="T11" fmla="*/ 168852056 h 67"/>
                <a:gd name="T12" fmla="*/ 85684910 w 67"/>
                <a:gd name="T13" fmla="*/ 0 h 67"/>
                <a:gd name="T14" fmla="*/ 0 60000 65536"/>
                <a:gd name="T15" fmla="*/ 0 60000 65536"/>
                <a:gd name="T16" fmla="*/ 0 60000 65536"/>
                <a:gd name="T17" fmla="*/ 0 60000 65536"/>
                <a:gd name="T18" fmla="*/ 0 60000 65536"/>
                <a:gd name="T19" fmla="*/ 0 60000 65536"/>
                <a:gd name="T20" fmla="*/ 0 60000 65536"/>
                <a:gd name="T21" fmla="*/ 0 w 67"/>
                <a:gd name="T22" fmla="*/ 0 h 67"/>
                <a:gd name="T23" fmla="*/ 67 w 67"/>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67">
                  <a:moveTo>
                    <a:pt x="34" y="0"/>
                  </a:moveTo>
                  <a:lnTo>
                    <a:pt x="67" y="67"/>
                  </a:lnTo>
                  <a:lnTo>
                    <a:pt x="52" y="61"/>
                  </a:lnTo>
                  <a:lnTo>
                    <a:pt x="34" y="59"/>
                  </a:lnTo>
                  <a:lnTo>
                    <a:pt x="17"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42" name="Line 110"/>
            <p:cNvSpPr>
              <a:spLocks noChangeShapeType="1"/>
            </p:cNvSpPr>
            <p:nvPr/>
          </p:nvSpPr>
          <p:spPr bwMode="auto">
            <a:xfrm flipV="1">
              <a:off x="4197350" y="3895725"/>
              <a:ext cx="1588" cy="638175"/>
            </a:xfrm>
            <a:prstGeom prst="line">
              <a:avLst/>
            </a:prstGeom>
            <a:noFill/>
            <a:ln w="23813">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43" name="Freeform 111"/>
            <p:cNvSpPr>
              <a:spLocks/>
            </p:cNvSpPr>
            <p:nvPr/>
          </p:nvSpPr>
          <p:spPr bwMode="auto">
            <a:xfrm>
              <a:off x="4143375" y="3813175"/>
              <a:ext cx="107950" cy="106363"/>
            </a:xfrm>
            <a:custGeom>
              <a:avLst/>
              <a:gdLst>
                <a:gd name="T0" fmla="*/ 85685313 w 68"/>
                <a:gd name="T1" fmla="*/ 0 h 67"/>
                <a:gd name="T2" fmla="*/ 171370625 w 68"/>
                <a:gd name="T3" fmla="*/ 168852056 h 67"/>
                <a:gd name="T4" fmla="*/ 128527175 w 68"/>
                <a:gd name="T5" fmla="*/ 153731048 h 67"/>
                <a:gd name="T6" fmla="*/ 85685313 w 68"/>
                <a:gd name="T7" fmla="*/ 148690711 h 67"/>
                <a:gd name="T8" fmla="*/ 40322500 w 68"/>
                <a:gd name="T9" fmla="*/ 153731048 h 67"/>
                <a:gd name="T10" fmla="*/ 0 w 68"/>
                <a:gd name="T11" fmla="*/ 168852056 h 67"/>
                <a:gd name="T12" fmla="*/ 85685313 w 68"/>
                <a:gd name="T13" fmla="*/ 0 h 67"/>
                <a:gd name="T14" fmla="*/ 0 60000 65536"/>
                <a:gd name="T15" fmla="*/ 0 60000 65536"/>
                <a:gd name="T16" fmla="*/ 0 60000 65536"/>
                <a:gd name="T17" fmla="*/ 0 60000 65536"/>
                <a:gd name="T18" fmla="*/ 0 60000 65536"/>
                <a:gd name="T19" fmla="*/ 0 60000 65536"/>
                <a:gd name="T20" fmla="*/ 0 60000 65536"/>
                <a:gd name="T21" fmla="*/ 0 w 68"/>
                <a:gd name="T22" fmla="*/ 0 h 67"/>
                <a:gd name="T23" fmla="*/ 68 w 68"/>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67">
                  <a:moveTo>
                    <a:pt x="34" y="0"/>
                  </a:moveTo>
                  <a:lnTo>
                    <a:pt x="68" y="67"/>
                  </a:lnTo>
                  <a:lnTo>
                    <a:pt x="51" y="61"/>
                  </a:lnTo>
                  <a:lnTo>
                    <a:pt x="34" y="59"/>
                  </a:lnTo>
                  <a:lnTo>
                    <a:pt x="16" y="61"/>
                  </a:lnTo>
                  <a:lnTo>
                    <a:pt x="0" y="67"/>
                  </a:lnTo>
                  <a:lnTo>
                    <a:pt x="34"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nvGrpSpPr>
            <p:cNvPr id="28744" name="Group 112"/>
            <p:cNvGrpSpPr>
              <a:grpSpLocks/>
            </p:cNvGrpSpPr>
            <p:nvPr/>
          </p:nvGrpSpPr>
          <p:grpSpPr bwMode="auto">
            <a:xfrm>
              <a:off x="5232400" y="4494213"/>
              <a:ext cx="238125" cy="342900"/>
              <a:chOff x="4104" y="2694"/>
              <a:chExt cx="150" cy="216"/>
            </a:xfrm>
          </p:grpSpPr>
          <p:sp>
            <p:nvSpPr>
              <p:cNvPr id="28756" name="Rectangle 113"/>
              <p:cNvSpPr>
                <a:spLocks noChangeArrowheads="1"/>
              </p:cNvSpPr>
              <p:nvPr/>
            </p:nvSpPr>
            <p:spPr bwMode="auto">
              <a:xfrm>
                <a:off x="4220" y="2804"/>
                <a:ext cx="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100">
                    <a:solidFill>
                      <a:srgbClr val="000000"/>
                    </a:solidFill>
                  </a:rPr>
                  <a:t>s</a:t>
                </a:r>
                <a:endParaRPr lang="en-US" altLang="zh-CN" sz="1800">
                  <a:solidFill>
                    <a:srgbClr val="000000"/>
                  </a:solidFill>
                </a:endParaRPr>
              </a:p>
            </p:txBody>
          </p:sp>
          <p:sp>
            <p:nvSpPr>
              <p:cNvPr id="28757" name="Rectangle 114"/>
              <p:cNvSpPr>
                <a:spLocks noChangeArrowheads="1"/>
              </p:cNvSpPr>
              <p:nvPr/>
            </p:nvSpPr>
            <p:spPr bwMode="auto">
              <a:xfrm>
                <a:off x="4104" y="2694"/>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grpSp>
        <p:grpSp>
          <p:nvGrpSpPr>
            <p:cNvPr id="28745" name="Group 115"/>
            <p:cNvGrpSpPr>
              <a:grpSpLocks/>
            </p:cNvGrpSpPr>
            <p:nvPr/>
          </p:nvGrpSpPr>
          <p:grpSpPr bwMode="auto">
            <a:xfrm>
              <a:off x="3990975" y="4494213"/>
              <a:ext cx="401638" cy="342900"/>
              <a:chOff x="3322" y="2694"/>
              <a:chExt cx="253" cy="216"/>
            </a:xfrm>
          </p:grpSpPr>
          <p:sp>
            <p:nvSpPr>
              <p:cNvPr id="28753" name="Rectangle 116"/>
              <p:cNvSpPr>
                <a:spLocks noChangeArrowheads="1"/>
              </p:cNvSpPr>
              <p:nvPr/>
            </p:nvSpPr>
            <p:spPr bwMode="auto">
              <a:xfrm>
                <a:off x="3541" y="2804"/>
                <a:ext cx="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100">
                    <a:solidFill>
                      <a:srgbClr val="000000"/>
                    </a:solidFill>
                  </a:rPr>
                  <a:t>s</a:t>
                </a:r>
                <a:endParaRPr lang="en-US" altLang="zh-CN" sz="1800">
                  <a:solidFill>
                    <a:srgbClr val="000000"/>
                  </a:solidFill>
                </a:endParaRPr>
              </a:p>
            </p:txBody>
          </p:sp>
          <p:sp>
            <p:nvSpPr>
              <p:cNvPr id="28754" name="Rectangle 117"/>
              <p:cNvSpPr>
                <a:spLocks noChangeArrowheads="1"/>
              </p:cNvSpPr>
              <p:nvPr/>
            </p:nvSpPr>
            <p:spPr bwMode="auto">
              <a:xfrm>
                <a:off x="3425" y="2694"/>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55" name="Rectangle 118"/>
              <p:cNvSpPr>
                <a:spLocks noChangeArrowheads="1"/>
              </p:cNvSpPr>
              <p:nvPr/>
            </p:nvSpPr>
            <p:spPr bwMode="auto">
              <a:xfrm>
                <a:off x="3322" y="2694"/>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Symbol" panose="05050102010706020507" pitchFamily="18" charset="2"/>
                  </a:rPr>
                  <a:t>-</a:t>
                </a:r>
                <a:endParaRPr lang="zh-CN" altLang="en-US" sz="1800">
                  <a:solidFill>
                    <a:srgbClr val="000000"/>
                  </a:solidFill>
                </a:endParaRPr>
              </a:p>
            </p:txBody>
          </p:sp>
        </p:grpSp>
        <p:grpSp>
          <p:nvGrpSpPr>
            <p:cNvPr id="28746" name="Group 119"/>
            <p:cNvGrpSpPr>
              <a:grpSpLocks/>
            </p:cNvGrpSpPr>
            <p:nvPr/>
          </p:nvGrpSpPr>
          <p:grpSpPr bwMode="auto">
            <a:xfrm>
              <a:off x="4859331" y="3679825"/>
              <a:ext cx="450849" cy="436563"/>
              <a:chOff x="3869" y="2181"/>
              <a:chExt cx="284" cy="275"/>
            </a:xfrm>
          </p:grpSpPr>
          <p:sp>
            <p:nvSpPr>
              <p:cNvPr id="28749" name="Rectangle 120"/>
              <p:cNvSpPr>
                <a:spLocks noChangeArrowheads="1"/>
              </p:cNvSpPr>
              <p:nvPr/>
            </p:nvSpPr>
            <p:spPr bwMode="auto">
              <a:xfrm>
                <a:off x="3869" y="2181"/>
                <a:ext cx="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a:solidFill>
                      <a:srgbClr val="000000"/>
                    </a:solidFill>
                    <a:latin typeface="Symbol" panose="05050102010706020507" pitchFamily="18" charset="2"/>
                  </a:rPr>
                  <a:t>(</a:t>
                </a:r>
                <a:endParaRPr lang="zh-CN" altLang="en-US" sz="1800">
                  <a:solidFill>
                    <a:srgbClr val="000000"/>
                  </a:solidFill>
                </a:endParaRPr>
              </a:p>
            </p:txBody>
          </p:sp>
          <p:sp>
            <p:nvSpPr>
              <p:cNvPr id="28750" name="Rectangle 121"/>
              <p:cNvSpPr>
                <a:spLocks noChangeArrowheads="1"/>
              </p:cNvSpPr>
              <p:nvPr/>
            </p:nvSpPr>
            <p:spPr bwMode="auto">
              <a:xfrm>
                <a:off x="4083" y="2181"/>
                <a:ext cx="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600">
                    <a:solidFill>
                      <a:srgbClr val="000000"/>
                    </a:solidFill>
                    <a:latin typeface="Symbol" panose="05050102010706020507" pitchFamily="18" charset="2"/>
                  </a:rPr>
                  <a:t>)</a:t>
                </a:r>
                <a:endParaRPr lang="zh-CN" altLang="en-US" sz="1800">
                  <a:solidFill>
                    <a:srgbClr val="000000"/>
                  </a:solidFill>
                </a:endParaRPr>
              </a:p>
            </p:txBody>
          </p:sp>
          <p:sp>
            <p:nvSpPr>
              <p:cNvPr id="28751" name="Rectangle 122"/>
              <p:cNvSpPr>
                <a:spLocks noChangeArrowheads="1"/>
              </p:cNvSpPr>
              <p:nvPr/>
            </p:nvSpPr>
            <p:spPr bwMode="auto">
              <a:xfrm>
                <a:off x="4023" y="2350"/>
                <a:ext cx="3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100">
                    <a:solidFill>
                      <a:srgbClr val="000000"/>
                    </a:solidFill>
                  </a:rPr>
                  <a:t>s</a:t>
                </a:r>
                <a:endParaRPr lang="en-US" altLang="zh-CN" sz="1800">
                  <a:solidFill>
                    <a:srgbClr val="000000"/>
                  </a:solidFill>
                </a:endParaRPr>
              </a:p>
            </p:txBody>
          </p:sp>
          <p:sp>
            <p:nvSpPr>
              <p:cNvPr id="28752" name="Rectangle 123"/>
              <p:cNvSpPr>
                <a:spLocks noChangeArrowheads="1"/>
              </p:cNvSpPr>
              <p:nvPr/>
            </p:nvSpPr>
            <p:spPr bwMode="auto">
              <a:xfrm>
                <a:off x="3907" y="2240"/>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grpSp>
        <p:sp>
          <p:nvSpPr>
            <p:cNvPr id="28747" name="Rectangle 190"/>
            <p:cNvSpPr>
              <a:spLocks noChangeArrowheads="1"/>
            </p:cNvSpPr>
            <p:nvPr/>
          </p:nvSpPr>
          <p:spPr bwMode="auto">
            <a:xfrm>
              <a:off x="3779838" y="41116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748" name="Rectangle 191"/>
            <p:cNvSpPr>
              <a:spLocks noChangeArrowheads="1"/>
            </p:cNvSpPr>
            <p:nvPr/>
          </p:nvSpPr>
          <p:spPr bwMode="auto">
            <a:xfrm>
              <a:off x="5510213" y="4111625"/>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grpSp>
      <p:sp>
        <p:nvSpPr>
          <p:cNvPr id="91286" name="Text Box 150"/>
          <p:cNvSpPr txBox="1">
            <a:spLocks noChangeArrowheads="1"/>
          </p:cNvSpPr>
          <p:nvPr/>
        </p:nvSpPr>
        <p:spPr bwMode="auto">
          <a:xfrm>
            <a:off x="6069015" y="5742646"/>
            <a:ext cx="1863725" cy="457200"/>
          </a:xfrm>
          <a:prstGeom prst="rect">
            <a:avLst/>
          </a:prstGeom>
          <a:solidFill>
            <a:schemeClr val="accent1"/>
          </a:solidFill>
          <a:ln w="12700" cap="sq">
            <a:solidFill>
              <a:srgbClr val="FF0000"/>
            </a:solidFill>
            <a:miter lim="800000"/>
            <a:headEnd type="none" w="sm" len="sm"/>
            <a:tailEnd type="none" w="sm" len="lg"/>
          </a:ln>
          <a:effectLst/>
        </p:spPr>
        <p:txBody>
          <a:bodyPr wrap="none" anchor="ctr">
            <a:spAutoFit/>
          </a:bodyPr>
          <a:lstStyle/>
          <a:p>
            <a:pPr fontAlgn="base">
              <a:spcBef>
                <a:spcPct val="0"/>
              </a:spcBef>
              <a:spcAft>
                <a:spcPct val="0"/>
              </a:spcAft>
              <a:defRPr/>
            </a:pPr>
            <a:r>
              <a:rPr kumimoji="1" lang="zh-CN" altLang="en-US" sz="2400" dirty="0">
                <a:solidFill>
                  <a:srgbClr val="000000"/>
                </a:solidFill>
                <a:effectLst>
                  <a:outerShdw blurRad="38100" dist="38100" dir="2700000" algn="tl">
                    <a:srgbClr val="000000"/>
                  </a:outerShdw>
                </a:effectLst>
                <a:latin typeface="Times New Roman" panose="02020603050405020304" pitchFamily="18" charset="0"/>
              </a:rPr>
              <a:t>当              时</a:t>
            </a:r>
          </a:p>
        </p:txBody>
      </p:sp>
      <p:graphicFrame>
        <p:nvGraphicFramePr>
          <p:cNvPr id="28730" name="Object 11"/>
          <p:cNvGraphicFramePr>
            <a:graphicFrameLocks noChangeAspect="1"/>
          </p:cNvGraphicFramePr>
          <p:nvPr/>
        </p:nvGraphicFramePr>
        <p:xfrm>
          <a:off x="6489703" y="5825196"/>
          <a:ext cx="1057275" cy="373063"/>
        </p:xfrm>
        <a:graphic>
          <a:graphicData uri="http://schemas.openxmlformats.org/presentationml/2006/ole">
            <mc:AlternateContent xmlns:mc="http://schemas.openxmlformats.org/markup-compatibility/2006">
              <mc:Choice xmlns:v="urn:schemas-microsoft-com:vml" Requires="v">
                <p:oleObj name="Equation" r:id="rId20" imgW="19891080" imgH="7302600" progId="Equation.DSMT4">
                  <p:embed/>
                </p:oleObj>
              </mc:Choice>
              <mc:Fallback>
                <p:oleObj name="Equation" r:id="rId20" imgW="19891080" imgH="7302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9703" y="5825196"/>
                        <a:ext cx="1057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 name="Group 222"/>
          <p:cNvGrpSpPr>
            <a:grpSpLocks/>
          </p:cNvGrpSpPr>
          <p:nvPr/>
        </p:nvGrpSpPr>
        <p:grpSpPr bwMode="auto">
          <a:xfrm>
            <a:off x="3852863" y="4786313"/>
            <a:ext cx="2303462" cy="1955800"/>
            <a:chOff x="655" y="2428"/>
            <a:chExt cx="1451" cy="1232"/>
          </a:xfrm>
        </p:grpSpPr>
        <p:sp>
          <p:nvSpPr>
            <p:cNvPr id="28710" name="Freeform 223"/>
            <p:cNvSpPr>
              <a:spLocks/>
            </p:cNvSpPr>
            <p:nvPr/>
          </p:nvSpPr>
          <p:spPr bwMode="auto">
            <a:xfrm>
              <a:off x="884"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solidFill>
              <a:srgbClr val="CCFFCC"/>
            </a:solidFill>
            <a:ln w="23813" cap="flat" cmpd="sng">
              <a:solidFill>
                <a:srgbClr val="0000FF"/>
              </a:solidFill>
              <a:prstDash val="solid"/>
              <a:round/>
              <a:headEnd type="none" w="med" len="med"/>
              <a:tailEnd type="none" w="med" len="me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1" name="Freeform 224"/>
            <p:cNvSpPr>
              <a:spLocks/>
            </p:cNvSpPr>
            <p:nvPr/>
          </p:nvSpPr>
          <p:spPr bwMode="auto">
            <a:xfrm>
              <a:off x="1610"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solidFill>
              <a:srgbClr val="FFCC99"/>
            </a:solidFill>
            <a:ln w="23813">
              <a:solidFill>
                <a:srgbClr val="0000FF"/>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2" name="Freeform 225"/>
            <p:cNvSpPr>
              <a:spLocks/>
            </p:cNvSpPr>
            <p:nvPr/>
          </p:nvSpPr>
          <p:spPr bwMode="auto">
            <a:xfrm>
              <a:off x="1247" y="2840"/>
              <a:ext cx="272" cy="635"/>
            </a:xfrm>
            <a:custGeom>
              <a:avLst/>
              <a:gdLst>
                <a:gd name="T0" fmla="*/ 507 w 146"/>
                <a:gd name="T1" fmla="*/ 695 h 580"/>
                <a:gd name="T2" fmla="*/ 503 w 146"/>
                <a:gd name="T3" fmla="*/ 626 h 580"/>
                <a:gd name="T4" fmla="*/ 503 w 146"/>
                <a:gd name="T5" fmla="*/ 559 h 580"/>
                <a:gd name="T6" fmla="*/ 496 w 146"/>
                <a:gd name="T7" fmla="*/ 493 h 580"/>
                <a:gd name="T8" fmla="*/ 486 w 146"/>
                <a:gd name="T9" fmla="*/ 429 h 580"/>
                <a:gd name="T10" fmla="*/ 475 w 146"/>
                <a:gd name="T11" fmla="*/ 366 h 580"/>
                <a:gd name="T12" fmla="*/ 466 w 146"/>
                <a:gd name="T13" fmla="*/ 309 h 580"/>
                <a:gd name="T14" fmla="*/ 447 w 146"/>
                <a:gd name="T15" fmla="*/ 254 h 580"/>
                <a:gd name="T16" fmla="*/ 434 w 146"/>
                <a:gd name="T17" fmla="*/ 203 h 580"/>
                <a:gd name="T18" fmla="*/ 414 w 146"/>
                <a:gd name="T19" fmla="*/ 155 h 580"/>
                <a:gd name="T20" fmla="*/ 395 w 146"/>
                <a:gd name="T21" fmla="*/ 116 h 580"/>
                <a:gd name="T22" fmla="*/ 374 w 146"/>
                <a:gd name="T23" fmla="*/ 81 h 580"/>
                <a:gd name="T24" fmla="*/ 354 w 146"/>
                <a:gd name="T25" fmla="*/ 51 h 580"/>
                <a:gd name="T26" fmla="*/ 326 w 146"/>
                <a:gd name="T27" fmla="*/ 30 h 580"/>
                <a:gd name="T28" fmla="*/ 306 w 146"/>
                <a:gd name="T29" fmla="*/ 13 h 580"/>
                <a:gd name="T30" fmla="*/ 278 w 146"/>
                <a:gd name="T31" fmla="*/ 2 h 580"/>
                <a:gd name="T32" fmla="*/ 253 w 146"/>
                <a:gd name="T33" fmla="*/ 0 h 580"/>
                <a:gd name="T34" fmla="*/ 229 w 146"/>
                <a:gd name="T35" fmla="*/ 2 h 580"/>
                <a:gd name="T36" fmla="*/ 205 w 146"/>
                <a:gd name="T37" fmla="*/ 13 h 580"/>
                <a:gd name="T38" fmla="*/ 184 w 146"/>
                <a:gd name="T39" fmla="*/ 30 h 580"/>
                <a:gd name="T40" fmla="*/ 160 w 146"/>
                <a:gd name="T41" fmla="*/ 51 h 580"/>
                <a:gd name="T42" fmla="*/ 140 w 146"/>
                <a:gd name="T43" fmla="*/ 81 h 580"/>
                <a:gd name="T44" fmla="*/ 117 w 146"/>
                <a:gd name="T45" fmla="*/ 116 h 580"/>
                <a:gd name="T46" fmla="*/ 97 w 146"/>
                <a:gd name="T47" fmla="*/ 155 h 580"/>
                <a:gd name="T48" fmla="*/ 80 w 146"/>
                <a:gd name="T49" fmla="*/ 203 h 580"/>
                <a:gd name="T50" fmla="*/ 60 w 146"/>
                <a:gd name="T51" fmla="*/ 252 h 580"/>
                <a:gd name="T52" fmla="*/ 48 w 146"/>
                <a:gd name="T53" fmla="*/ 307 h 580"/>
                <a:gd name="T54" fmla="*/ 35 w 146"/>
                <a:gd name="T55" fmla="*/ 365 h 580"/>
                <a:gd name="T56" fmla="*/ 24 w 146"/>
                <a:gd name="T57" fmla="*/ 427 h 580"/>
                <a:gd name="T58" fmla="*/ 17 w 146"/>
                <a:gd name="T59" fmla="*/ 492 h 580"/>
                <a:gd name="T60" fmla="*/ 7 w 146"/>
                <a:gd name="T61" fmla="*/ 557 h 580"/>
                <a:gd name="T62" fmla="*/ 7 w 146"/>
                <a:gd name="T63" fmla="*/ 626 h 580"/>
                <a:gd name="T64" fmla="*/ 0 w 146"/>
                <a:gd name="T65" fmla="*/ 695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solidFill>
              <a:srgbClr val="CCFFCC"/>
            </a:solidFill>
            <a:ln w="23813">
              <a:solidFill>
                <a:srgbClr val="0000FF"/>
              </a:solidFill>
              <a:prstDash val="solid"/>
              <a:round/>
              <a:headEnd/>
              <a:tailEnd/>
            </a:ln>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3" name="Line 226"/>
            <p:cNvSpPr>
              <a:spLocks noChangeShapeType="1"/>
            </p:cNvSpPr>
            <p:nvPr/>
          </p:nvSpPr>
          <p:spPr bwMode="auto">
            <a:xfrm>
              <a:off x="655" y="3468"/>
              <a:ext cx="1362"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4" name="Freeform 227"/>
            <p:cNvSpPr>
              <a:spLocks/>
            </p:cNvSpPr>
            <p:nvPr/>
          </p:nvSpPr>
          <p:spPr bwMode="auto">
            <a:xfrm>
              <a:off x="2009" y="3435"/>
              <a:ext cx="97" cy="65"/>
            </a:xfrm>
            <a:custGeom>
              <a:avLst/>
              <a:gdLst>
                <a:gd name="T0" fmla="*/ 0 w 97"/>
                <a:gd name="T1" fmla="*/ 0 h 65"/>
                <a:gd name="T2" fmla="*/ 97 w 97"/>
                <a:gd name="T3" fmla="*/ 33 h 65"/>
                <a:gd name="T4" fmla="*/ 0 w 97"/>
                <a:gd name="T5" fmla="*/ 65 h 65"/>
                <a:gd name="T6" fmla="*/ 0 w 97"/>
                <a:gd name="T7" fmla="*/ 0 h 65"/>
                <a:gd name="T8" fmla="*/ 0 60000 65536"/>
                <a:gd name="T9" fmla="*/ 0 60000 65536"/>
                <a:gd name="T10" fmla="*/ 0 60000 65536"/>
                <a:gd name="T11" fmla="*/ 0 60000 65536"/>
                <a:gd name="T12" fmla="*/ 0 w 97"/>
                <a:gd name="T13" fmla="*/ 0 h 65"/>
                <a:gd name="T14" fmla="*/ 97 w 97"/>
                <a:gd name="T15" fmla="*/ 65 h 65"/>
              </a:gdLst>
              <a:ahLst/>
              <a:cxnLst>
                <a:cxn ang="T8">
                  <a:pos x="T0" y="T1"/>
                </a:cxn>
                <a:cxn ang="T9">
                  <a:pos x="T2" y="T3"/>
                </a:cxn>
                <a:cxn ang="T10">
                  <a:pos x="T4" y="T5"/>
                </a:cxn>
                <a:cxn ang="T11">
                  <a:pos x="T6" y="T7"/>
                </a:cxn>
              </a:cxnLst>
              <a:rect l="T12" t="T13" r="T14" b="T15"/>
              <a:pathLst>
                <a:path w="97" h="65">
                  <a:moveTo>
                    <a:pt x="0" y="0"/>
                  </a:moveTo>
                  <a:lnTo>
                    <a:pt x="97" y="33"/>
                  </a:lnTo>
                  <a:lnTo>
                    <a:pt x="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5" name="Rectangle 228"/>
            <p:cNvSpPr>
              <a:spLocks noChangeArrowheads="1"/>
            </p:cNvSpPr>
            <p:nvPr/>
          </p:nvSpPr>
          <p:spPr bwMode="auto">
            <a:xfrm>
              <a:off x="2000" y="3423"/>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16" name="Line 229"/>
            <p:cNvSpPr>
              <a:spLocks noChangeShapeType="1"/>
            </p:cNvSpPr>
            <p:nvPr/>
          </p:nvSpPr>
          <p:spPr bwMode="auto">
            <a:xfrm flipV="1">
              <a:off x="1736" y="3432"/>
              <a:ext cx="1" cy="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7" name="Line 230"/>
            <p:cNvSpPr>
              <a:spLocks noChangeShapeType="1"/>
            </p:cNvSpPr>
            <p:nvPr/>
          </p:nvSpPr>
          <p:spPr bwMode="auto">
            <a:xfrm flipV="1">
              <a:off x="1011" y="3432"/>
              <a:ext cx="1" cy="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18" name="Rectangle 231"/>
            <p:cNvSpPr>
              <a:spLocks noChangeArrowheads="1"/>
            </p:cNvSpPr>
            <p:nvPr/>
          </p:nvSpPr>
          <p:spPr bwMode="auto">
            <a:xfrm>
              <a:off x="748" y="3203"/>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719" name="Rectangle 232"/>
            <p:cNvSpPr>
              <a:spLocks noChangeArrowheads="1"/>
            </p:cNvSpPr>
            <p:nvPr/>
          </p:nvSpPr>
          <p:spPr bwMode="auto">
            <a:xfrm>
              <a:off x="1835" y="3203"/>
              <a:ext cx="1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a:solidFill>
                    <a:srgbClr val="000000"/>
                  </a:solidFill>
                  <a:latin typeface="MT Extra" panose="05050102010205020202" pitchFamily="18" charset="2"/>
                </a:rPr>
                <a:t>L</a:t>
              </a:r>
              <a:endParaRPr lang="en-US" altLang="zh-CN" sz="1800">
                <a:solidFill>
                  <a:srgbClr val="000000"/>
                </a:solidFill>
              </a:endParaRPr>
            </a:p>
          </p:txBody>
        </p:sp>
        <p:sp>
          <p:nvSpPr>
            <p:cNvPr id="28720" name="Line 112"/>
            <p:cNvSpPr>
              <a:spLocks noChangeShapeType="1"/>
            </p:cNvSpPr>
            <p:nvPr/>
          </p:nvSpPr>
          <p:spPr bwMode="auto">
            <a:xfrm flipV="1">
              <a:off x="1383" y="2715"/>
              <a:ext cx="0" cy="76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28721" name="Object 12"/>
            <p:cNvGraphicFramePr>
              <a:graphicFrameLocks noChangeAspect="1"/>
            </p:cNvGraphicFramePr>
            <p:nvPr/>
          </p:nvGraphicFramePr>
          <p:xfrm>
            <a:off x="1474" y="2614"/>
            <a:ext cx="188" cy="176"/>
          </p:xfrm>
          <a:graphic>
            <a:graphicData uri="http://schemas.openxmlformats.org/presentationml/2006/ole">
              <mc:AlternateContent xmlns:mc="http://schemas.openxmlformats.org/markup-compatibility/2006">
                <mc:Choice xmlns:v="urn:schemas-microsoft-com:vml" Requires="v">
                  <p:oleObj name="公式" r:id="rId22" imgW="9329760" imgH="7302600" progId="">
                    <p:embed/>
                  </p:oleObj>
                </mc:Choice>
                <mc:Fallback>
                  <p:oleObj name="公式" r:id="rId22" imgW="9329760" imgH="73026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4" y="2614"/>
                          <a:ext cx="1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22" name="Object 13"/>
            <p:cNvGraphicFramePr>
              <a:graphicFrameLocks noChangeAspect="1"/>
            </p:cNvGraphicFramePr>
            <p:nvPr/>
          </p:nvGraphicFramePr>
          <p:xfrm>
            <a:off x="1211" y="2428"/>
            <a:ext cx="332" cy="212"/>
          </p:xfrm>
          <a:graphic>
            <a:graphicData uri="http://schemas.openxmlformats.org/presentationml/2006/ole">
              <mc:AlternateContent xmlns:mc="http://schemas.openxmlformats.org/markup-compatibility/2006">
                <mc:Choice xmlns:v="urn:schemas-microsoft-com:vml" Requires="v">
                  <p:oleObj name="公式" r:id="rId23" imgW="469900" imgH="228600" progId="">
                    <p:embed/>
                  </p:oleObj>
                </mc:Choice>
                <mc:Fallback>
                  <p:oleObj name="公式" r:id="rId23" imgW="469900" imgH="228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1" y="2428"/>
                          <a:ext cx="3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23" name="Object 14"/>
            <p:cNvGraphicFramePr>
              <a:graphicFrameLocks noChangeAspect="1"/>
            </p:cNvGraphicFramePr>
            <p:nvPr/>
          </p:nvGraphicFramePr>
          <p:xfrm>
            <a:off x="1307" y="3503"/>
            <a:ext cx="99" cy="134"/>
          </p:xfrm>
          <a:graphic>
            <a:graphicData uri="http://schemas.openxmlformats.org/presentationml/2006/ole">
              <mc:AlternateContent xmlns:mc="http://schemas.openxmlformats.org/markup-compatibility/2006">
                <mc:Choice xmlns:v="urn:schemas-microsoft-com:vml" Requires="v">
                  <p:oleObj name="Equation" r:id="rId24" imgW="152280" imgH="228600" progId="">
                    <p:embed/>
                  </p:oleObj>
                </mc:Choice>
                <mc:Fallback>
                  <p:oleObj name="Equation" r:id="rId24" imgW="152280" imgH="228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7" y="3503"/>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24" name="Object 15"/>
            <p:cNvGraphicFramePr>
              <a:graphicFrameLocks noChangeAspect="1"/>
            </p:cNvGraphicFramePr>
            <p:nvPr/>
          </p:nvGraphicFramePr>
          <p:xfrm>
            <a:off x="1429" y="3484"/>
            <a:ext cx="176" cy="165"/>
          </p:xfrm>
          <a:graphic>
            <a:graphicData uri="http://schemas.openxmlformats.org/presentationml/2006/ole">
              <mc:AlternateContent xmlns:mc="http://schemas.openxmlformats.org/markup-compatibility/2006">
                <mc:Choice xmlns:v="urn:schemas-microsoft-com:vml" Requires="v">
                  <p:oleObj name="Equation" r:id="rId25" imgW="279360" imgH="291960" progId="">
                    <p:embed/>
                  </p:oleObj>
                </mc:Choice>
                <mc:Fallback>
                  <p:oleObj name="Equation" r:id="rId25" imgW="279360" imgH="2919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9" y="3484"/>
                          <a:ext cx="17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25" name="Object 16"/>
            <p:cNvGraphicFramePr>
              <a:graphicFrameLocks noChangeAspect="1"/>
            </p:cNvGraphicFramePr>
            <p:nvPr/>
          </p:nvGraphicFramePr>
          <p:xfrm>
            <a:off x="1661" y="3475"/>
            <a:ext cx="130" cy="177"/>
          </p:xfrm>
          <a:graphic>
            <a:graphicData uri="http://schemas.openxmlformats.org/presentationml/2006/ole">
              <mc:AlternateContent xmlns:mc="http://schemas.openxmlformats.org/markup-compatibility/2006">
                <mc:Choice xmlns:v="urn:schemas-microsoft-com:vml" Requires="v">
                  <p:oleObj name="Equation" r:id="rId26" imgW="253800" imgH="291960" progId="">
                    <p:embed/>
                  </p:oleObj>
                </mc:Choice>
                <mc:Fallback>
                  <p:oleObj name="Equation" r:id="rId26" imgW="253800" imgH="2919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1" y="3475"/>
                          <a:ext cx="13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26" name="Object 17"/>
            <p:cNvGraphicFramePr>
              <a:graphicFrameLocks noChangeAspect="1"/>
            </p:cNvGraphicFramePr>
            <p:nvPr/>
          </p:nvGraphicFramePr>
          <p:xfrm>
            <a:off x="930" y="3475"/>
            <a:ext cx="225" cy="185"/>
          </p:xfrm>
          <a:graphic>
            <a:graphicData uri="http://schemas.openxmlformats.org/presentationml/2006/ole">
              <mc:AlternateContent xmlns:mc="http://schemas.openxmlformats.org/markup-compatibility/2006">
                <mc:Choice xmlns:v="urn:schemas-microsoft-com:vml" Requires="v">
                  <p:oleObj name="公式" r:id="rId27" imgW="330200" imgH="228600" progId="">
                    <p:embed/>
                  </p:oleObj>
                </mc:Choice>
                <mc:Fallback>
                  <p:oleObj name="公式" r:id="rId27" imgW="330200" imgH="22860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30" y="3475"/>
                          <a:ext cx="22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727" name="Line 118"/>
            <p:cNvSpPr>
              <a:spLocks noChangeShapeType="1"/>
            </p:cNvSpPr>
            <p:nvPr/>
          </p:nvSpPr>
          <p:spPr bwMode="auto">
            <a:xfrm flipV="1">
              <a:off x="1746" y="2840"/>
              <a:ext cx="0" cy="635"/>
            </a:xfrm>
            <a:prstGeom prst="line">
              <a:avLst/>
            </a:prstGeom>
            <a:noFill/>
            <a:ln w="6350" cap="rnd">
              <a:solidFill>
                <a:schemeClr val="tx1"/>
              </a:solidFill>
              <a:prstDash val="sysDot"/>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728" name="Line 118"/>
            <p:cNvSpPr>
              <a:spLocks noChangeShapeType="1"/>
            </p:cNvSpPr>
            <p:nvPr/>
          </p:nvSpPr>
          <p:spPr bwMode="auto">
            <a:xfrm flipV="1">
              <a:off x="1020" y="2840"/>
              <a:ext cx="0" cy="635"/>
            </a:xfrm>
            <a:prstGeom prst="line">
              <a:avLst/>
            </a:prstGeom>
            <a:noFill/>
            <a:ln w="6350" cap="rnd">
              <a:solidFill>
                <a:schemeClr val="tx1"/>
              </a:solidFill>
              <a:prstDash val="sysDot"/>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grpSp>
        <p:nvGrpSpPr>
          <p:cNvPr id="17" name="组合 2"/>
          <p:cNvGrpSpPr>
            <a:grpSpLocks/>
          </p:cNvGrpSpPr>
          <p:nvPr/>
        </p:nvGrpSpPr>
        <p:grpSpPr bwMode="auto">
          <a:xfrm>
            <a:off x="3632202" y="1401763"/>
            <a:ext cx="2303463" cy="1741492"/>
            <a:chOff x="3632200" y="1401763"/>
            <a:chExt cx="2303463" cy="1741492"/>
          </a:xfrm>
        </p:grpSpPr>
        <p:sp>
          <p:nvSpPr>
            <p:cNvPr id="28690" name="Line 78"/>
            <p:cNvSpPr>
              <a:spLocks noChangeShapeType="1"/>
            </p:cNvSpPr>
            <p:nvPr/>
          </p:nvSpPr>
          <p:spPr bwMode="auto">
            <a:xfrm>
              <a:off x="3632200" y="2803525"/>
              <a:ext cx="216217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691" name="Freeform 79"/>
            <p:cNvSpPr>
              <a:spLocks/>
            </p:cNvSpPr>
            <p:nvPr/>
          </p:nvSpPr>
          <p:spPr bwMode="auto">
            <a:xfrm>
              <a:off x="5781675" y="2752725"/>
              <a:ext cx="153988" cy="101600"/>
            </a:xfrm>
            <a:custGeom>
              <a:avLst/>
              <a:gdLst>
                <a:gd name="T0" fmla="*/ 0 w 97"/>
                <a:gd name="T1" fmla="*/ 0 h 64"/>
                <a:gd name="T2" fmla="*/ 244456744 w 97"/>
                <a:gd name="T3" fmla="*/ 80645000 h 64"/>
                <a:gd name="T4" fmla="*/ 0 w 97"/>
                <a:gd name="T5" fmla="*/ 161290000 h 64"/>
                <a:gd name="T6" fmla="*/ 0 w 97"/>
                <a:gd name="T7" fmla="*/ 0 h 64"/>
                <a:gd name="T8" fmla="*/ 0 60000 65536"/>
                <a:gd name="T9" fmla="*/ 0 60000 65536"/>
                <a:gd name="T10" fmla="*/ 0 60000 65536"/>
                <a:gd name="T11" fmla="*/ 0 60000 65536"/>
                <a:gd name="T12" fmla="*/ 0 w 97"/>
                <a:gd name="T13" fmla="*/ 0 h 64"/>
                <a:gd name="T14" fmla="*/ 97 w 97"/>
                <a:gd name="T15" fmla="*/ 64 h 64"/>
              </a:gdLst>
              <a:ahLst/>
              <a:cxnLst>
                <a:cxn ang="T8">
                  <a:pos x="T0" y="T1"/>
                </a:cxn>
                <a:cxn ang="T9">
                  <a:pos x="T2" y="T3"/>
                </a:cxn>
                <a:cxn ang="T10">
                  <a:pos x="T4" y="T5"/>
                </a:cxn>
                <a:cxn ang="T11">
                  <a:pos x="T6" y="T7"/>
                </a:cxn>
              </a:cxnLst>
              <a:rect l="T12" t="T13" r="T14" b="T15"/>
              <a:pathLst>
                <a:path w="97" h="64">
                  <a:moveTo>
                    <a:pt x="0" y="0"/>
                  </a:moveTo>
                  <a:lnTo>
                    <a:pt x="97"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692" name="Line 80"/>
            <p:cNvSpPr>
              <a:spLocks noChangeShapeType="1"/>
            </p:cNvSpPr>
            <p:nvPr/>
          </p:nvSpPr>
          <p:spPr bwMode="auto">
            <a:xfrm flipV="1">
              <a:off x="4783138" y="1649413"/>
              <a:ext cx="1587" cy="11588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693" name="Freeform 81"/>
            <p:cNvSpPr>
              <a:spLocks/>
            </p:cNvSpPr>
            <p:nvPr/>
          </p:nvSpPr>
          <p:spPr bwMode="auto">
            <a:xfrm>
              <a:off x="4730750" y="1509713"/>
              <a:ext cx="103188" cy="153987"/>
            </a:xfrm>
            <a:custGeom>
              <a:avLst/>
              <a:gdLst>
                <a:gd name="T0" fmla="*/ 0 w 65"/>
                <a:gd name="T1" fmla="*/ 244453569 h 97"/>
                <a:gd name="T2" fmla="*/ 83166353 w 65"/>
                <a:gd name="T3" fmla="*/ 0 h 97"/>
                <a:gd name="T4" fmla="*/ 163811744 w 65"/>
                <a:gd name="T5" fmla="*/ 244453569 h 97"/>
                <a:gd name="T6" fmla="*/ 0 w 65"/>
                <a:gd name="T7" fmla="*/ 244453569 h 97"/>
                <a:gd name="T8" fmla="*/ 0 60000 65536"/>
                <a:gd name="T9" fmla="*/ 0 60000 65536"/>
                <a:gd name="T10" fmla="*/ 0 60000 65536"/>
                <a:gd name="T11" fmla="*/ 0 60000 65536"/>
                <a:gd name="T12" fmla="*/ 0 w 65"/>
                <a:gd name="T13" fmla="*/ 0 h 97"/>
                <a:gd name="T14" fmla="*/ 65 w 65"/>
                <a:gd name="T15" fmla="*/ 97 h 97"/>
              </a:gdLst>
              <a:ahLst/>
              <a:cxnLst>
                <a:cxn ang="T8">
                  <a:pos x="T0" y="T1"/>
                </a:cxn>
                <a:cxn ang="T9">
                  <a:pos x="T2" y="T3"/>
                </a:cxn>
                <a:cxn ang="T10">
                  <a:pos x="T4" y="T5"/>
                </a:cxn>
                <a:cxn ang="T11">
                  <a:pos x="T6" y="T7"/>
                </a:cxn>
              </a:cxnLst>
              <a:rect l="T12" t="T13" r="T14" b="T15"/>
              <a:pathLst>
                <a:path w="65" h="97">
                  <a:moveTo>
                    <a:pt x="0" y="97"/>
                  </a:moveTo>
                  <a:lnTo>
                    <a:pt x="33" y="0"/>
                  </a:lnTo>
                  <a:lnTo>
                    <a:pt x="65" y="97"/>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8694" name="Rectangle 82"/>
            <p:cNvSpPr>
              <a:spLocks noChangeArrowheads="1"/>
            </p:cNvSpPr>
            <p:nvPr/>
          </p:nvSpPr>
          <p:spPr bwMode="auto">
            <a:xfrm>
              <a:off x="4724400" y="277653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o</a:t>
              </a:r>
              <a:endParaRPr lang="en-US" altLang="zh-CN" sz="1800">
                <a:solidFill>
                  <a:srgbClr val="000000"/>
                </a:solidFill>
              </a:endParaRPr>
            </a:p>
          </p:txBody>
        </p:sp>
        <p:sp>
          <p:nvSpPr>
            <p:cNvPr id="28695" name="Rectangle 93"/>
            <p:cNvSpPr>
              <a:spLocks noChangeArrowheads="1"/>
            </p:cNvSpPr>
            <p:nvPr/>
          </p:nvSpPr>
          <p:spPr bwMode="auto">
            <a:xfrm>
              <a:off x="5767388" y="2789238"/>
              <a:ext cx="16671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grpSp>
          <p:nvGrpSpPr>
            <p:cNvPr id="28696" name="Group 94"/>
            <p:cNvGrpSpPr>
              <a:grpSpLocks/>
            </p:cNvGrpSpPr>
            <p:nvPr/>
          </p:nvGrpSpPr>
          <p:grpSpPr bwMode="auto">
            <a:xfrm>
              <a:off x="4889500" y="1401763"/>
              <a:ext cx="534988" cy="400050"/>
              <a:chOff x="3888" y="746"/>
              <a:chExt cx="337" cy="252"/>
            </a:xfrm>
          </p:grpSpPr>
          <p:sp>
            <p:nvSpPr>
              <p:cNvPr id="28706" name="Rectangle 95"/>
              <p:cNvSpPr>
                <a:spLocks noChangeArrowheads="1"/>
              </p:cNvSpPr>
              <p:nvPr/>
            </p:nvSpPr>
            <p:spPr bwMode="auto">
              <a:xfrm>
                <a:off x="3998" y="746"/>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500">
                    <a:solidFill>
                      <a:srgbClr val="000000"/>
                    </a:solidFill>
                    <a:latin typeface="Symbol" panose="05050102010706020507" pitchFamily="18" charset="2"/>
                  </a:rPr>
                  <a:t>(</a:t>
                </a:r>
                <a:endParaRPr lang="zh-CN" altLang="en-US" sz="1800">
                  <a:solidFill>
                    <a:srgbClr val="000000"/>
                  </a:solidFill>
                </a:endParaRPr>
              </a:p>
            </p:txBody>
          </p:sp>
          <p:sp>
            <p:nvSpPr>
              <p:cNvPr id="28707" name="Rectangle 96"/>
              <p:cNvSpPr>
                <a:spLocks noChangeArrowheads="1"/>
              </p:cNvSpPr>
              <p:nvPr/>
            </p:nvSpPr>
            <p:spPr bwMode="auto">
              <a:xfrm>
                <a:off x="4158" y="746"/>
                <a:ext cx="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500">
                    <a:solidFill>
                      <a:srgbClr val="000000"/>
                    </a:solidFill>
                    <a:latin typeface="Symbol" panose="05050102010706020507" pitchFamily="18" charset="2"/>
                  </a:rPr>
                  <a:t>)</a:t>
                </a:r>
                <a:endParaRPr lang="zh-CN" altLang="en-US" sz="1800">
                  <a:solidFill>
                    <a:srgbClr val="000000"/>
                  </a:solidFill>
                </a:endParaRPr>
              </a:p>
            </p:txBody>
          </p:sp>
          <p:sp>
            <p:nvSpPr>
              <p:cNvPr id="28708" name="Rectangle 97"/>
              <p:cNvSpPr>
                <a:spLocks noChangeArrowheads="1"/>
              </p:cNvSpPr>
              <p:nvPr/>
            </p:nvSpPr>
            <p:spPr bwMode="auto">
              <a:xfrm>
                <a:off x="4033" y="796"/>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09" name="Rectangle 98"/>
              <p:cNvSpPr>
                <a:spLocks noChangeArrowheads="1"/>
              </p:cNvSpPr>
              <p:nvPr/>
            </p:nvSpPr>
            <p:spPr bwMode="auto">
              <a:xfrm>
                <a:off x="3888" y="814"/>
                <a:ext cx="9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rPr>
                  <a:t>F</a:t>
                </a:r>
                <a:endParaRPr lang="en-US" altLang="zh-CN" sz="1800">
                  <a:solidFill>
                    <a:srgbClr val="000000"/>
                  </a:solidFill>
                </a:endParaRPr>
              </a:p>
            </p:txBody>
          </p:sp>
        </p:grpSp>
        <p:sp>
          <p:nvSpPr>
            <p:cNvPr id="28697" name="Rectangle 137"/>
            <p:cNvSpPr>
              <a:spLocks noChangeArrowheads="1"/>
            </p:cNvSpPr>
            <p:nvPr/>
          </p:nvSpPr>
          <p:spPr bwMode="auto">
            <a:xfrm>
              <a:off x="4606925" y="168275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宋体" panose="02010600030101010101" pitchFamily="2" charset="-122"/>
                </a:rPr>
                <a:t>1</a:t>
              </a:r>
              <a:endParaRPr lang="zh-CN" altLang="en-US" sz="1800">
                <a:solidFill>
                  <a:srgbClr val="000000"/>
                </a:solidFill>
              </a:endParaRPr>
            </a:p>
          </p:txBody>
        </p:sp>
        <p:grpSp>
          <p:nvGrpSpPr>
            <p:cNvPr id="28698" name="Group 140"/>
            <p:cNvGrpSpPr>
              <a:grpSpLocks/>
            </p:cNvGrpSpPr>
            <p:nvPr/>
          </p:nvGrpSpPr>
          <p:grpSpPr bwMode="auto">
            <a:xfrm>
              <a:off x="4849813" y="2797179"/>
              <a:ext cx="293687" cy="346076"/>
              <a:chOff x="3863" y="1625"/>
              <a:chExt cx="185" cy="218"/>
            </a:xfrm>
          </p:grpSpPr>
          <p:sp>
            <p:nvSpPr>
              <p:cNvPr id="28704" name="Rectangle 141"/>
              <p:cNvSpPr>
                <a:spLocks noChangeArrowheads="1"/>
              </p:cNvSpPr>
              <p:nvPr/>
            </p:nvSpPr>
            <p:spPr bwMode="auto">
              <a:xfrm>
                <a:off x="3979" y="1736"/>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100">
                    <a:solidFill>
                      <a:srgbClr val="000000"/>
                    </a:solidFill>
                  </a:rPr>
                  <a:t>m</a:t>
                </a:r>
                <a:endParaRPr lang="en-US" altLang="zh-CN" sz="1800">
                  <a:solidFill>
                    <a:srgbClr val="000000"/>
                  </a:solidFill>
                </a:endParaRPr>
              </a:p>
            </p:txBody>
          </p:sp>
          <p:sp>
            <p:nvSpPr>
              <p:cNvPr id="28705" name="Rectangle 142"/>
              <p:cNvSpPr>
                <a:spLocks noChangeArrowheads="1"/>
              </p:cNvSpPr>
              <p:nvPr/>
            </p:nvSpPr>
            <p:spPr bwMode="auto">
              <a:xfrm>
                <a:off x="3863" y="1625"/>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grpSp>
        <p:grpSp>
          <p:nvGrpSpPr>
            <p:cNvPr id="28699" name="Group 143"/>
            <p:cNvGrpSpPr>
              <a:grpSpLocks/>
            </p:cNvGrpSpPr>
            <p:nvPr/>
          </p:nvGrpSpPr>
          <p:grpSpPr bwMode="auto">
            <a:xfrm>
              <a:off x="4316413" y="2797179"/>
              <a:ext cx="457200" cy="346076"/>
              <a:chOff x="3527" y="1625"/>
              <a:chExt cx="288" cy="218"/>
            </a:xfrm>
          </p:grpSpPr>
          <p:sp>
            <p:nvSpPr>
              <p:cNvPr id="28701" name="Rectangle 144"/>
              <p:cNvSpPr>
                <a:spLocks noChangeArrowheads="1"/>
              </p:cNvSpPr>
              <p:nvPr/>
            </p:nvSpPr>
            <p:spPr bwMode="auto">
              <a:xfrm>
                <a:off x="3746" y="1736"/>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100">
                    <a:solidFill>
                      <a:srgbClr val="000000"/>
                    </a:solidFill>
                  </a:rPr>
                  <a:t>m</a:t>
                </a:r>
                <a:endParaRPr lang="en-US" altLang="zh-CN" sz="1800">
                  <a:solidFill>
                    <a:srgbClr val="000000"/>
                  </a:solidFill>
                </a:endParaRPr>
              </a:p>
            </p:txBody>
          </p:sp>
          <p:sp>
            <p:nvSpPr>
              <p:cNvPr id="28702" name="Rectangle 145"/>
              <p:cNvSpPr>
                <a:spLocks noChangeArrowheads="1"/>
              </p:cNvSpPr>
              <p:nvPr/>
            </p:nvSpPr>
            <p:spPr bwMode="auto">
              <a:xfrm>
                <a:off x="3630" y="1625"/>
                <a:ext cx="10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900" i="1">
                    <a:solidFill>
                      <a:srgbClr val="000000"/>
                    </a:solidFill>
                    <a:latin typeface="Symbol" panose="05050102010706020507" pitchFamily="18" charset="2"/>
                  </a:rPr>
                  <a:t>w</a:t>
                </a:r>
                <a:endParaRPr lang="en-US" altLang="zh-CN" sz="1800">
                  <a:solidFill>
                    <a:srgbClr val="000000"/>
                  </a:solidFill>
                </a:endParaRPr>
              </a:p>
            </p:txBody>
          </p:sp>
          <p:sp>
            <p:nvSpPr>
              <p:cNvPr id="28703" name="Rectangle 146"/>
              <p:cNvSpPr>
                <a:spLocks noChangeArrowheads="1"/>
              </p:cNvSpPr>
              <p:nvPr/>
            </p:nvSpPr>
            <p:spPr bwMode="auto">
              <a:xfrm>
                <a:off x="3527" y="1625"/>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1900">
                    <a:solidFill>
                      <a:srgbClr val="000000"/>
                    </a:solidFill>
                    <a:latin typeface="Symbol" panose="05050102010706020507" pitchFamily="18" charset="2"/>
                  </a:rPr>
                  <a:t>-</a:t>
                </a:r>
                <a:endParaRPr lang="zh-CN" altLang="en-US" sz="1800">
                  <a:solidFill>
                    <a:srgbClr val="000000"/>
                  </a:solidFill>
                </a:endParaRPr>
              </a:p>
            </p:txBody>
          </p:sp>
        </p:grpSp>
        <p:sp>
          <p:nvSpPr>
            <p:cNvPr id="28700" name="Freeform 283"/>
            <p:cNvSpPr>
              <a:spLocks/>
            </p:cNvSpPr>
            <p:nvPr/>
          </p:nvSpPr>
          <p:spPr bwMode="auto">
            <a:xfrm>
              <a:off x="4572000" y="1773238"/>
              <a:ext cx="431800" cy="1008062"/>
            </a:xfrm>
            <a:custGeom>
              <a:avLst/>
              <a:gdLst>
                <a:gd name="T0" fmla="*/ 1277063288 w 146"/>
                <a:gd name="T1" fmla="*/ 1752049993 h 580"/>
                <a:gd name="T2" fmla="*/ 1268314901 w 146"/>
                <a:gd name="T3" fmla="*/ 1576845341 h 580"/>
                <a:gd name="T4" fmla="*/ 1268314901 w 146"/>
                <a:gd name="T5" fmla="*/ 1410702819 h 580"/>
                <a:gd name="T6" fmla="*/ 1250821086 w 146"/>
                <a:gd name="T7" fmla="*/ 1241539587 h 580"/>
                <a:gd name="T8" fmla="*/ 1224581842 w 146"/>
                <a:gd name="T9" fmla="*/ 1081438485 h 580"/>
                <a:gd name="T10" fmla="*/ 1198339641 w 146"/>
                <a:gd name="T11" fmla="*/ 921337383 h 580"/>
                <a:gd name="T12" fmla="*/ 1172100397 w 146"/>
                <a:gd name="T13" fmla="*/ 779360541 h 580"/>
                <a:gd name="T14" fmla="*/ 1128364381 w 146"/>
                <a:gd name="T15" fmla="*/ 640404408 h 580"/>
                <a:gd name="T16" fmla="*/ 1093376751 w 146"/>
                <a:gd name="T17" fmla="*/ 510510405 h 580"/>
                <a:gd name="T18" fmla="*/ 1040895305 w 146"/>
                <a:gd name="T19" fmla="*/ 392700980 h 580"/>
                <a:gd name="T20" fmla="*/ 997159289 w 146"/>
                <a:gd name="T21" fmla="*/ 293015815 h 580"/>
                <a:gd name="T22" fmla="*/ 944677844 w 146"/>
                <a:gd name="T23" fmla="*/ 205413489 h 580"/>
                <a:gd name="T24" fmla="*/ 892193441 w 146"/>
                <a:gd name="T25" fmla="*/ 129894003 h 580"/>
                <a:gd name="T26" fmla="*/ 822218181 w 146"/>
                <a:gd name="T27" fmla="*/ 75519486 h 580"/>
                <a:gd name="T28" fmla="*/ 769736736 w 146"/>
                <a:gd name="T29" fmla="*/ 33227809 h 580"/>
                <a:gd name="T30" fmla="*/ 699761475 w 146"/>
                <a:gd name="T31" fmla="*/ 6041420 h 580"/>
                <a:gd name="T32" fmla="*/ 638531644 w 146"/>
                <a:gd name="T33" fmla="*/ 0 h 580"/>
                <a:gd name="T34" fmla="*/ 577301812 w 146"/>
                <a:gd name="T35" fmla="*/ 6041420 h 580"/>
                <a:gd name="T36" fmla="*/ 516071981 w 146"/>
                <a:gd name="T37" fmla="*/ 33227809 h 580"/>
                <a:gd name="T38" fmla="*/ 463590536 w 146"/>
                <a:gd name="T39" fmla="*/ 75519486 h 580"/>
                <a:gd name="T40" fmla="*/ 402363662 w 146"/>
                <a:gd name="T41" fmla="*/ 129894003 h 580"/>
                <a:gd name="T42" fmla="*/ 349879259 w 146"/>
                <a:gd name="T43" fmla="*/ 205413489 h 580"/>
                <a:gd name="T44" fmla="*/ 297397814 w 146"/>
                <a:gd name="T45" fmla="*/ 293015815 h 580"/>
                <a:gd name="T46" fmla="*/ 244916368 w 146"/>
                <a:gd name="T47" fmla="*/ 392700980 h 580"/>
                <a:gd name="T48" fmla="*/ 201180352 w 146"/>
                <a:gd name="T49" fmla="*/ 510510405 h 580"/>
                <a:gd name="T50" fmla="*/ 148698907 w 146"/>
                <a:gd name="T51" fmla="*/ 634362988 h 580"/>
                <a:gd name="T52" fmla="*/ 122456705 w 146"/>
                <a:gd name="T53" fmla="*/ 773319121 h 580"/>
                <a:gd name="T54" fmla="*/ 87469075 w 146"/>
                <a:gd name="T55" fmla="*/ 918316673 h 580"/>
                <a:gd name="T56" fmla="*/ 61229832 w 146"/>
                <a:gd name="T57" fmla="*/ 1075395327 h 580"/>
                <a:gd name="T58" fmla="*/ 43736016 w 146"/>
                <a:gd name="T59" fmla="*/ 1238517139 h 580"/>
                <a:gd name="T60" fmla="*/ 17493815 w 146"/>
                <a:gd name="T61" fmla="*/ 1404661399 h 580"/>
                <a:gd name="T62" fmla="*/ 17493815 w 146"/>
                <a:gd name="T63" fmla="*/ 1576845341 h 580"/>
                <a:gd name="T64" fmla="*/ 0 w 146"/>
                <a:gd name="T65" fmla="*/ 1752049993 h 5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580"/>
                <a:gd name="T101" fmla="*/ 146 w 146"/>
                <a:gd name="T102" fmla="*/ 580 h 5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580">
                  <a:moveTo>
                    <a:pt x="146" y="580"/>
                  </a:moveTo>
                  <a:lnTo>
                    <a:pt x="145" y="522"/>
                  </a:lnTo>
                  <a:lnTo>
                    <a:pt x="145" y="467"/>
                  </a:lnTo>
                  <a:lnTo>
                    <a:pt x="143" y="411"/>
                  </a:lnTo>
                  <a:lnTo>
                    <a:pt x="140" y="358"/>
                  </a:lnTo>
                  <a:lnTo>
                    <a:pt x="137" y="305"/>
                  </a:lnTo>
                  <a:lnTo>
                    <a:pt x="134" y="258"/>
                  </a:lnTo>
                  <a:lnTo>
                    <a:pt x="129" y="212"/>
                  </a:lnTo>
                  <a:lnTo>
                    <a:pt x="125" y="169"/>
                  </a:lnTo>
                  <a:lnTo>
                    <a:pt x="119" y="130"/>
                  </a:lnTo>
                  <a:lnTo>
                    <a:pt x="114" y="97"/>
                  </a:lnTo>
                  <a:lnTo>
                    <a:pt x="108" y="68"/>
                  </a:lnTo>
                  <a:lnTo>
                    <a:pt x="102" y="43"/>
                  </a:lnTo>
                  <a:lnTo>
                    <a:pt x="94" y="25"/>
                  </a:lnTo>
                  <a:lnTo>
                    <a:pt x="88" y="11"/>
                  </a:lnTo>
                  <a:lnTo>
                    <a:pt x="80" y="2"/>
                  </a:lnTo>
                  <a:lnTo>
                    <a:pt x="73" y="0"/>
                  </a:lnTo>
                  <a:lnTo>
                    <a:pt x="66" y="2"/>
                  </a:lnTo>
                  <a:lnTo>
                    <a:pt x="59" y="11"/>
                  </a:lnTo>
                  <a:lnTo>
                    <a:pt x="53" y="25"/>
                  </a:lnTo>
                  <a:lnTo>
                    <a:pt x="46" y="43"/>
                  </a:lnTo>
                  <a:lnTo>
                    <a:pt x="40" y="68"/>
                  </a:lnTo>
                  <a:lnTo>
                    <a:pt x="34" y="97"/>
                  </a:lnTo>
                  <a:lnTo>
                    <a:pt x="28" y="130"/>
                  </a:lnTo>
                  <a:lnTo>
                    <a:pt x="23" y="169"/>
                  </a:lnTo>
                  <a:lnTo>
                    <a:pt x="17" y="210"/>
                  </a:lnTo>
                  <a:lnTo>
                    <a:pt x="14" y="256"/>
                  </a:lnTo>
                  <a:lnTo>
                    <a:pt x="10" y="304"/>
                  </a:lnTo>
                  <a:lnTo>
                    <a:pt x="7" y="356"/>
                  </a:lnTo>
                  <a:lnTo>
                    <a:pt x="5" y="410"/>
                  </a:lnTo>
                  <a:lnTo>
                    <a:pt x="2" y="465"/>
                  </a:lnTo>
                  <a:lnTo>
                    <a:pt x="2" y="522"/>
                  </a:lnTo>
                  <a:lnTo>
                    <a:pt x="0" y="580"/>
                  </a:lnTo>
                </a:path>
              </a:pathLst>
            </a:custGeom>
            <a:noFill/>
            <a:ln w="238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sp>
        <p:nvSpPr>
          <p:cNvPr id="3" name="TextBox 2"/>
          <p:cNvSpPr txBox="1"/>
          <p:nvPr/>
        </p:nvSpPr>
        <p:spPr>
          <a:xfrm>
            <a:off x="6154737" y="1632952"/>
            <a:ext cx="2350323" cy="461665"/>
          </a:xfrm>
          <a:prstGeom prst="rect">
            <a:avLst/>
          </a:prstGeom>
          <a:noFill/>
        </p:spPr>
        <p:txBody>
          <a:bodyPr wrap="none" rtlCol="0">
            <a:spAutoFit/>
          </a:bodyPr>
          <a:lstStyle/>
          <a:p>
            <a:r>
              <a:rPr lang="zh-CN" altLang="en-US" sz="2400" b="1" dirty="0"/>
              <a:t>香农采样定理：</a:t>
            </a:r>
          </a:p>
        </p:txBody>
      </p:sp>
      <p:graphicFrame>
        <p:nvGraphicFramePr>
          <p:cNvPr id="4" name="对象 3"/>
          <p:cNvGraphicFramePr>
            <a:graphicFrameLocks noChangeAspect="1"/>
          </p:cNvGraphicFramePr>
          <p:nvPr>
            <p:extLst>
              <p:ext uri="{D42A27DB-BD31-4B8C-83A1-F6EECF244321}">
                <p14:modId xmlns:p14="http://schemas.microsoft.com/office/powerpoint/2010/main" val="2018952338"/>
              </p:ext>
            </p:extLst>
          </p:nvPr>
        </p:nvGraphicFramePr>
        <p:xfrm>
          <a:off x="6079331" y="2131079"/>
          <a:ext cx="1057275" cy="373062"/>
        </p:xfrm>
        <a:graphic>
          <a:graphicData uri="http://schemas.openxmlformats.org/presentationml/2006/ole">
            <mc:AlternateContent xmlns:mc="http://schemas.openxmlformats.org/markup-compatibility/2006">
              <mc:Choice xmlns:v="urn:schemas-microsoft-com:vml" Requires="v">
                <p:oleObj name="Equation" r:id="rId20" imgW="19891080" imgH="7302600" progId="Equation.DSMT4">
                  <p:embed/>
                </p:oleObj>
              </mc:Choice>
              <mc:Fallback>
                <p:oleObj name="Equation" r:id="rId20" imgW="19891080" imgH="7302600" progId="Equation.DSMT4">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79331" y="2131079"/>
                        <a:ext cx="1057275" cy="373062"/>
                      </a:xfrm>
                      <a:prstGeom prst="rect">
                        <a:avLst/>
                      </a:prstGeom>
                      <a:solidFill>
                        <a:srgbClr val="FFC000"/>
                      </a:solidFill>
                      <a:ln>
                        <a:noFill/>
                      </a:ln>
                    </p:spPr>
                  </p:pic>
                </p:oleObj>
              </mc:Fallback>
            </mc:AlternateContent>
          </a:graphicData>
        </a:graphic>
      </p:graphicFrame>
    </p:spTree>
    <p:extLst>
      <p:ext uri="{BB962C8B-B14F-4D97-AF65-F5344CB8AC3E}">
        <p14:creationId xmlns:p14="http://schemas.microsoft.com/office/powerpoint/2010/main" val="4180822440"/>
      </p:ext>
    </p:extLst>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5524" name="Rectangle 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39</a:t>
            </a:fld>
            <a:endParaRPr kumimoji="1" lang="en-US" altLang="zh-CN" sz="1400" b="0" dirty="0">
              <a:solidFill>
                <a:schemeClr val="tx1"/>
              </a:solidFill>
              <a:latin typeface="Times New Roman" pitchFamily="18" charset="0"/>
            </a:endParaRPr>
          </a:p>
        </p:txBody>
      </p:sp>
      <p:sp>
        <p:nvSpPr>
          <p:cNvPr id="9"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a:t>
            </a:r>
          </a:p>
        </p:txBody>
      </p:sp>
      <p:sp>
        <p:nvSpPr>
          <p:cNvPr id="2" name="Rectangle 2"/>
          <p:cNvSpPr>
            <a:spLocks noChangeArrowheads="1"/>
          </p:cNvSpPr>
          <p:nvPr/>
        </p:nvSpPr>
        <p:spPr bwMode="auto">
          <a:xfrm>
            <a:off x="-64008" y="684861"/>
            <a:ext cx="908913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zh-CN" sz="2000" b="1" i="0" u="none" strike="noStrike"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画出信号</a:t>
            </a:r>
            <a:r>
              <a:rPr kumimoji="0" lang="en-US" altLang="zh-CN" sz="2000" b="1" i="0" u="none" strike="noStrike"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的频谱图。若对该信号进行时域理想抽样（均匀冲激抽样）得到抽样信号</a:t>
            </a:r>
            <a:r>
              <a:rPr lang="en-US"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000" b="1" baseline="-300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 (t)</a:t>
            </a:r>
            <a:r>
              <a:rPr lang="zh-CN" altLang="en-US"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，请结合香农采样定理说明能否从抽样信号 </a:t>
            </a:r>
            <a:r>
              <a:rPr lang="en-US"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000" b="1" baseline="-300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 (t)</a:t>
            </a:r>
            <a:r>
              <a:rPr lang="zh-CN" altLang="en-US"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中恢复原信号 </a:t>
            </a:r>
            <a:r>
              <a:rPr lang="en-US" altLang="zh-CN"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 (t)</a:t>
            </a:r>
            <a:r>
              <a:rPr lang="zh-CN" altLang="en-US"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。若能，请说明对抽样频率</a:t>
            </a:r>
            <a:r>
              <a:rPr lang="zh-CN" altLang="en-US"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b="1" baseline="-300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有什么要求。</a:t>
            </a:r>
            <a:endParaRPr kumimoji="0" lang="zh-CN" altLang="zh-CN" sz="2000" b="0" i="0" u="none" strike="noStrike" cap="none" normalizeH="0" baseline="0" dirty="0">
              <a:ln>
                <a:noFill/>
              </a:ln>
              <a:solidFill>
                <a:srgbClr val="7030A0"/>
              </a:solidFill>
              <a:effectLst/>
              <a:latin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51053639"/>
              </p:ext>
            </p:extLst>
          </p:nvPr>
        </p:nvGraphicFramePr>
        <p:xfrm>
          <a:off x="1095792" y="721437"/>
          <a:ext cx="1824502" cy="310652"/>
        </p:xfrm>
        <a:graphic>
          <a:graphicData uri="http://schemas.openxmlformats.org/presentationml/2006/ole">
            <mc:AlternateContent xmlns:mc="http://schemas.openxmlformats.org/markup-compatibility/2006">
              <mc:Choice xmlns:v="urn:schemas-microsoft-com:vml" Requires="v">
                <p:oleObj name="Equation" r:id="rId2" imgW="1129810" imgH="190417" progId="Equation.DSMT4">
                  <p:embed/>
                </p:oleObj>
              </mc:Choice>
              <mc:Fallback>
                <p:oleObj name="Equation" r:id="rId2" imgW="1129810" imgH="190417"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92" y="721437"/>
                        <a:ext cx="1824502" cy="310652"/>
                      </a:xfrm>
                      <a:prstGeom prst="rect">
                        <a:avLst/>
                      </a:prstGeom>
                      <a:noFill/>
                    </p:spPr>
                  </p:pic>
                </p:oleObj>
              </mc:Fallback>
            </mc:AlternateContent>
          </a:graphicData>
        </a:graphic>
      </p:graphicFrame>
      <p:sp>
        <p:nvSpPr>
          <p:cNvPr id="6" name="Rectangle 5"/>
          <p:cNvSpPr>
            <a:spLocks noChangeArrowheads="1"/>
          </p:cNvSpPr>
          <p:nvPr/>
        </p:nvSpPr>
        <p:spPr bwMode="auto">
          <a:xfrm>
            <a:off x="320040" y="25237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224557737"/>
              </p:ext>
            </p:extLst>
          </p:nvPr>
        </p:nvGraphicFramePr>
        <p:xfrm>
          <a:off x="702535" y="1804630"/>
          <a:ext cx="4565517" cy="2818875"/>
        </p:xfrm>
        <a:graphic>
          <a:graphicData uri="http://schemas.openxmlformats.org/presentationml/2006/ole">
            <mc:AlternateContent xmlns:mc="http://schemas.openxmlformats.org/markup-compatibility/2006">
              <mc:Choice xmlns:v="urn:schemas-microsoft-com:vml" Requires="v">
                <p:oleObj name="Equation" r:id="rId4" imgW="3009900" imgH="2070100" progId="Equation.DSMT4">
                  <p:embed/>
                </p:oleObj>
              </mc:Choice>
              <mc:Fallback>
                <p:oleObj name="Equation" r:id="rId4" imgW="3009900" imgH="2070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35" y="1804630"/>
                        <a:ext cx="4565517" cy="2818875"/>
                      </a:xfrm>
                      <a:prstGeom prst="rect">
                        <a:avLst/>
                      </a:prstGeom>
                      <a:noFill/>
                    </p:spPr>
                  </p:pic>
                </p:oleObj>
              </mc:Fallback>
            </mc:AlternateContent>
          </a:graphicData>
        </a:graphic>
      </p:graphicFrame>
      <p:sp>
        <p:nvSpPr>
          <p:cNvPr id="10" name="文本框 9"/>
          <p:cNvSpPr txBox="1"/>
          <p:nvPr/>
        </p:nvSpPr>
        <p:spPr>
          <a:xfrm>
            <a:off x="73152" y="1852763"/>
            <a:ext cx="646331" cy="369332"/>
          </a:xfrm>
          <a:prstGeom prst="rect">
            <a:avLst/>
          </a:prstGeom>
          <a:noFill/>
        </p:spPr>
        <p:txBody>
          <a:bodyPr wrap="none" rtlCol="0">
            <a:spAutoFit/>
          </a:bodyPr>
          <a:lstStyle/>
          <a:p>
            <a:r>
              <a:rPr lang="zh-CN" altLang="en-US" dirty="0"/>
              <a:t>解：</a:t>
            </a:r>
          </a:p>
        </p:txBody>
      </p:sp>
      <p:graphicFrame>
        <p:nvGraphicFramePr>
          <p:cNvPr id="11" name="对象 10"/>
          <p:cNvGraphicFramePr>
            <a:graphicFrameLocks noChangeAspect="1"/>
          </p:cNvGraphicFramePr>
          <p:nvPr>
            <p:extLst>
              <p:ext uri="{D42A27DB-BD31-4B8C-83A1-F6EECF244321}">
                <p14:modId xmlns:p14="http://schemas.microsoft.com/office/powerpoint/2010/main" val="195498467"/>
              </p:ext>
            </p:extLst>
          </p:nvPr>
        </p:nvGraphicFramePr>
        <p:xfrm>
          <a:off x="5444631" y="3146487"/>
          <a:ext cx="2994469" cy="2277306"/>
        </p:xfrm>
        <a:graphic>
          <a:graphicData uri="http://schemas.openxmlformats.org/presentationml/2006/ole">
            <mc:AlternateContent xmlns:mc="http://schemas.openxmlformats.org/markup-compatibility/2006">
              <mc:Choice xmlns:v="urn:schemas-microsoft-com:vml" Requires="v">
                <p:oleObj name="Visio" r:id="rId6" imgW="2278477" imgH="1615549" progId="Visio.Drawing.11">
                  <p:embed/>
                </p:oleObj>
              </mc:Choice>
              <mc:Fallback>
                <p:oleObj name="Visio" r:id="rId6" imgW="2278477" imgH="1615549"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4631" y="3146487"/>
                        <a:ext cx="2994469" cy="2277306"/>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425018004"/>
              </p:ext>
            </p:extLst>
          </p:nvPr>
        </p:nvGraphicFramePr>
        <p:xfrm>
          <a:off x="2246429" y="4633220"/>
          <a:ext cx="2073275" cy="525463"/>
        </p:xfrm>
        <a:graphic>
          <a:graphicData uri="http://schemas.openxmlformats.org/presentationml/2006/ole">
            <mc:AlternateContent xmlns:mc="http://schemas.openxmlformats.org/markup-compatibility/2006">
              <mc:Choice xmlns:v="urn:schemas-microsoft-com:vml" Requires="v">
                <p:oleObj name="Equation" r:id="rId8" imgW="1651000" imgH="419100" progId="Equation.DSMT4">
                  <p:embed/>
                </p:oleObj>
              </mc:Choice>
              <mc:Fallback>
                <p:oleObj name="Equation" r:id="rId8" imgW="1651000" imgH="4191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6429" y="4633220"/>
                        <a:ext cx="2073275"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2838256108"/>
              </p:ext>
            </p:extLst>
          </p:nvPr>
        </p:nvGraphicFramePr>
        <p:xfrm>
          <a:off x="1692690" y="5417000"/>
          <a:ext cx="3575362" cy="618039"/>
        </p:xfrm>
        <a:graphic>
          <a:graphicData uri="http://schemas.openxmlformats.org/presentationml/2006/ole">
            <mc:AlternateContent xmlns:mc="http://schemas.openxmlformats.org/markup-compatibility/2006">
              <mc:Choice xmlns:v="urn:schemas-microsoft-com:vml" Requires="v">
                <p:oleObj name="Equation" r:id="rId10" imgW="2832100" imgH="495300" progId="Equation.DSMT4">
                  <p:embed/>
                </p:oleObj>
              </mc:Choice>
              <mc:Fallback>
                <p:oleObj name="Equation" r:id="rId10" imgW="2832100" imgH="4953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2690" y="5417000"/>
                        <a:ext cx="3575362" cy="618039"/>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551076098"/>
              </p:ext>
            </p:extLst>
          </p:nvPr>
        </p:nvGraphicFramePr>
        <p:xfrm>
          <a:off x="1692275" y="6142038"/>
          <a:ext cx="3762375" cy="600075"/>
        </p:xfrm>
        <a:graphic>
          <a:graphicData uri="http://schemas.openxmlformats.org/presentationml/2006/ole">
            <mc:AlternateContent xmlns:mc="http://schemas.openxmlformats.org/markup-compatibility/2006">
              <mc:Choice xmlns:v="urn:schemas-microsoft-com:vml" Requires="v">
                <p:oleObj name="Equation" r:id="rId12" imgW="2870200" imgH="457200" progId="Equation.DSMT4">
                  <p:embed/>
                </p:oleObj>
              </mc:Choice>
              <mc:Fallback>
                <p:oleObj name="Equation" r:id="rId12" imgW="2870200" imgH="4572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2275" y="6142038"/>
                        <a:ext cx="3762375" cy="600075"/>
                      </a:xfrm>
                      <a:prstGeom prst="rect">
                        <a:avLst/>
                      </a:prstGeom>
                      <a:noFill/>
                    </p:spPr>
                  </p:pic>
                </p:oleObj>
              </mc:Fallback>
            </mc:AlternateContent>
          </a:graphicData>
        </a:graphic>
      </p:graphicFrame>
    </p:spTree>
    <p:extLst>
      <p:ext uri="{BB962C8B-B14F-4D97-AF65-F5344CB8AC3E}">
        <p14:creationId xmlns:p14="http://schemas.microsoft.com/office/powerpoint/2010/main" val="252689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4"/>
          <p:cNvSpPr txBox="1">
            <a:spLocks noChangeArrowheads="1"/>
          </p:cNvSpPr>
          <p:nvPr/>
        </p:nvSpPr>
        <p:spPr bwMode="auto">
          <a:xfrm>
            <a:off x="0" y="765177"/>
            <a:ext cx="474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latin typeface="黑体" pitchFamily="2" charset="-122"/>
              </a:rPr>
              <a:t>二、信号的</a:t>
            </a:r>
            <a:r>
              <a:rPr kumimoji="1" lang="zh-CN" altLang="en-US" sz="2400">
                <a:solidFill>
                  <a:srgbClr val="000000"/>
                </a:solidFill>
                <a:cs typeface="Times New Roman" pitchFamily="18" charset="0"/>
              </a:rPr>
              <a:t>分类 </a:t>
            </a:r>
            <a:endParaRPr kumimoji="1" lang="en-US" altLang="zh-CN">
              <a:solidFill>
                <a:srgbClr val="000000"/>
              </a:solidFill>
              <a:cs typeface="Times New Roman" pitchFamily="18" charset="0"/>
            </a:endParaRPr>
          </a:p>
        </p:txBody>
      </p:sp>
      <p:sp>
        <p:nvSpPr>
          <p:cNvPr id="103427" name="Text Box 5"/>
          <p:cNvSpPr txBox="1">
            <a:spLocks noChangeArrowheads="1"/>
          </p:cNvSpPr>
          <p:nvPr/>
        </p:nvSpPr>
        <p:spPr bwMode="auto">
          <a:xfrm>
            <a:off x="323850" y="1989138"/>
            <a:ext cx="414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en-US" altLang="zh-CN" sz="2400">
                <a:solidFill>
                  <a:srgbClr val="0000FF"/>
                </a:solidFill>
                <a:latin typeface="幼圆" pitchFamily="49" charset="-122"/>
                <a:ea typeface="幼圆" pitchFamily="49" charset="-122"/>
              </a:rPr>
              <a:t>1</a:t>
            </a:r>
            <a:r>
              <a:rPr kumimoji="1" lang="zh-CN" altLang="en-US" sz="2400">
                <a:solidFill>
                  <a:srgbClr val="0000FF"/>
                </a:solidFill>
                <a:latin typeface="幼圆" pitchFamily="49" charset="-122"/>
                <a:ea typeface="幼圆" pitchFamily="49" charset="-122"/>
              </a:rPr>
              <a:t>、按信号的时间特性分类</a:t>
            </a:r>
            <a:r>
              <a:rPr kumimoji="1" lang="zh-CN" altLang="en-US" sz="2400">
                <a:solidFill>
                  <a:srgbClr val="0000FF"/>
                </a:solidFill>
                <a:ea typeface="宋体" pitchFamily="2" charset="-122"/>
              </a:rPr>
              <a:t>     </a:t>
            </a:r>
            <a:endParaRPr kumimoji="1" lang="zh-CN" altLang="en-US" sz="2400">
              <a:solidFill>
                <a:srgbClr val="0000FF"/>
              </a:solidFill>
            </a:endParaRPr>
          </a:p>
        </p:txBody>
      </p:sp>
      <p:sp>
        <p:nvSpPr>
          <p:cNvPr id="103428" name="Rectangle 17"/>
          <p:cNvSpPr>
            <a:spLocks noChangeArrowheads="1"/>
          </p:cNvSpPr>
          <p:nvPr/>
        </p:nvSpPr>
        <p:spPr bwMode="auto">
          <a:xfrm>
            <a:off x="684215" y="1412877"/>
            <a:ext cx="6829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0"/>
              </a:spcBef>
              <a:spcAft>
                <a:spcPct val="0"/>
              </a:spcAft>
            </a:pPr>
            <a:r>
              <a:rPr kumimoji="1" lang="zh-CN" altLang="en-US" sz="2000">
                <a:solidFill>
                  <a:srgbClr val="000000"/>
                </a:solidFill>
                <a:ea typeface="幼圆" pitchFamily="49" charset="-122"/>
              </a:rPr>
              <a:t>信号的分类方法很多，可以从不同的角度对信号进行分类。</a:t>
            </a:r>
          </a:p>
        </p:txBody>
      </p:sp>
      <p:sp>
        <p:nvSpPr>
          <p:cNvPr id="103429" name="Rectangle 18"/>
          <p:cNvSpPr>
            <a:spLocks noChangeArrowheads="1"/>
          </p:cNvSpPr>
          <p:nvPr/>
        </p:nvSpPr>
        <p:spPr bwMode="auto">
          <a:xfrm>
            <a:off x="179388" y="5661027"/>
            <a:ext cx="8640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dirty="0">
                <a:solidFill>
                  <a:srgbClr val="000000"/>
                </a:solidFill>
                <a:ea typeface="幼圆" pitchFamily="49" charset="-122"/>
              </a:rPr>
              <a:t>研究确定信号是研究随机信号的基础。本课程只讨论确定信号。</a:t>
            </a:r>
          </a:p>
        </p:txBody>
      </p:sp>
      <p:sp>
        <p:nvSpPr>
          <p:cNvPr id="103430" name="AutoShape 22"/>
          <p:cNvSpPr>
            <a:spLocks/>
          </p:cNvSpPr>
          <p:nvPr/>
        </p:nvSpPr>
        <p:spPr bwMode="auto">
          <a:xfrm>
            <a:off x="1073152" y="3606800"/>
            <a:ext cx="157163" cy="1219200"/>
          </a:xfrm>
          <a:prstGeom prst="leftBrace">
            <a:avLst>
              <a:gd name="adj1" fmla="val 6464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0"/>
              </a:spcBef>
              <a:spcAft>
                <a:spcPct val="0"/>
              </a:spcAft>
            </a:pPr>
            <a:endParaRPr kumimoji="1" lang="zh-CN" altLang="en-US">
              <a:solidFill>
                <a:srgbClr val="000000"/>
              </a:solidFill>
            </a:endParaRPr>
          </a:p>
        </p:txBody>
      </p:sp>
      <p:sp>
        <p:nvSpPr>
          <p:cNvPr id="103431" name="Text Box 23"/>
          <p:cNvSpPr txBox="1">
            <a:spLocks noChangeArrowheads="1"/>
          </p:cNvSpPr>
          <p:nvPr/>
        </p:nvSpPr>
        <p:spPr bwMode="auto">
          <a:xfrm>
            <a:off x="1146175" y="337820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确定性信号</a:t>
            </a:r>
          </a:p>
        </p:txBody>
      </p:sp>
      <p:sp>
        <p:nvSpPr>
          <p:cNvPr id="103432" name="AutoShape 24"/>
          <p:cNvSpPr>
            <a:spLocks/>
          </p:cNvSpPr>
          <p:nvPr/>
        </p:nvSpPr>
        <p:spPr bwMode="auto">
          <a:xfrm>
            <a:off x="2763838" y="3025775"/>
            <a:ext cx="157162" cy="1219200"/>
          </a:xfrm>
          <a:prstGeom prst="leftBrace">
            <a:avLst>
              <a:gd name="adj1" fmla="val 6464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0"/>
              </a:spcBef>
              <a:spcAft>
                <a:spcPct val="0"/>
              </a:spcAft>
            </a:pPr>
            <a:endParaRPr kumimoji="1" lang="zh-CN" altLang="en-US">
              <a:solidFill>
                <a:srgbClr val="000000"/>
              </a:solidFill>
            </a:endParaRPr>
          </a:p>
        </p:txBody>
      </p:sp>
      <p:sp>
        <p:nvSpPr>
          <p:cNvPr id="103433" name="Text Box 25"/>
          <p:cNvSpPr txBox="1">
            <a:spLocks noChangeArrowheads="1"/>
          </p:cNvSpPr>
          <p:nvPr/>
        </p:nvSpPr>
        <p:spPr bwMode="auto">
          <a:xfrm>
            <a:off x="2916240" y="2859088"/>
            <a:ext cx="6473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latin typeface="幼圆" pitchFamily="49" charset="-122"/>
                <a:ea typeface="幼圆" pitchFamily="49" charset="-122"/>
              </a:rPr>
              <a:t>连续时间信号</a:t>
            </a:r>
            <a:r>
              <a:rPr kumimoji="1" lang="zh-CN" altLang="en-US" sz="2400">
                <a:solidFill>
                  <a:srgbClr val="000000"/>
                </a:solidFill>
              </a:rPr>
              <a:t>（时间变量</a:t>
            </a:r>
            <a:r>
              <a:rPr kumimoji="1" lang="en-US" altLang="zh-CN" sz="2400">
                <a:solidFill>
                  <a:srgbClr val="000000"/>
                </a:solidFill>
              </a:rPr>
              <a:t>t</a:t>
            </a:r>
            <a:r>
              <a:rPr kumimoji="1" lang="zh-CN" altLang="en-US" sz="2400">
                <a:solidFill>
                  <a:srgbClr val="000000"/>
                </a:solidFill>
              </a:rPr>
              <a:t>连续或称模拟信号）</a:t>
            </a:r>
            <a:endParaRPr kumimoji="1" lang="zh-CN" altLang="en-US" sz="2400">
              <a:solidFill>
                <a:srgbClr val="000000"/>
              </a:solidFill>
              <a:latin typeface="幼圆" pitchFamily="49" charset="-122"/>
              <a:ea typeface="幼圆" pitchFamily="49" charset="-122"/>
            </a:endParaRPr>
          </a:p>
        </p:txBody>
      </p:sp>
      <p:sp>
        <p:nvSpPr>
          <p:cNvPr id="103434" name="AutoShape 26"/>
          <p:cNvSpPr>
            <a:spLocks/>
          </p:cNvSpPr>
          <p:nvPr/>
        </p:nvSpPr>
        <p:spPr bwMode="auto">
          <a:xfrm>
            <a:off x="5054600" y="3635375"/>
            <a:ext cx="158750" cy="1295400"/>
          </a:xfrm>
          <a:prstGeom prst="leftBrace">
            <a:avLst>
              <a:gd name="adj1" fmla="val 68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0"/>
              </a:spcBef>
              <a:spcAft>
                <a:spcPct val="0"/>
              </a:spcAft>
            </a:pPr>
            <a:endParaRPr kumimoji="1" lang="zh-CN" altLang="en-US">
              <a:solidFill>
                <a:srgbClr val="000000"/>
              </a:solidFill>
            </a:endParaRPr>
          </a:p>
        </p:txBody>
      </p:sp>
      <p:sp>
        <p:nvSpPr>
          <p:cNvPr id="103435" name="Text Box 27"/>
          <p:cNvSpPr txBox="1">
            <a:spLocks noChangeArrowheads="1"/>
          </p:cNvSpPr>
          <p:nvPr/>
        </p:nvSpPr>
        <p:spPr bwMode="auto">
          <a:xfrm>
            <a:off x="2981327" y="397986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离散时间信号</a:t>
            </a:r>
          </a:p>
        </p:txBody>
      </p:sp>
      <p:sp>
        <p:nvSpPr>
          <p:cNvPr id="103436" name="Text Box 28"/>
          <p:cNvSpPr txBox="1">
            <a:spLocks noChangeArrowheads="1"/>
          </p:cNvSpPr>
          <p:nvPr/>
        </p:nvSpPr>
        <p:spPr bwMode="auto">
          <a:xfrm>
            <a:off x="5238752" y="3489325"/>
            <a:ext cx="413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抽样信号</a:t>
            </a:r>
            <a:r>
              <a:rPr kumimoji="1" lang="en-US" altLang="zh-CN" sz="2400">
                <a:solidFill>
                  <a:srgbClr val="000000"/>
                </a:solidFill>
                <a:ea typeface="幼圆" pitchFamily="49" charset="-122"/>
              </a:rPr>
              <a:t>——</a:t>
            </a:r>
            <a:endParaRPr kumimoji="1" lang="en-US" altLang="zh-CN">
              <a:solidFill>
                <a:srgbClr val="000000"/>
              </a:solidFill>
              <a:ea typeface="幼圆" pitchFamily="49" charset="-122"/>
            </a:endParaRPr>
          </a:p>
        </p:txBody>
      </p:sp>
      <p:sp>
        <p:nvSpPr>
          <p:cNvPr id="103437" name="Rectangle 29"/>
          <p:cNvSpPr>
            <a:spLocks noChangeArrowheads="1"/>
          </p:cNvSpPr>
          <p:nvPr/>
        </p:nvSpPr>
        <p:spPr bwMode="auto">
          <a:xfrm>
            <a:off x="5238750" y="4529138"/>
            <a:ext cx="207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数字信号</a:t>
            </a:r>
            <a:r>
              <a:rPr kumimoji="1" lang="en-US" altLang="zh-CN" sz="2400">
                <a:solidFill>
                  <a:srgbClr val="000000"/>
                </a:solidFill>
                <a:ea typeface="幼圆" pitchFamily="49" charset="-122"/>
              </a:rPr>
              <a:t>——</a:t>
            </a:r>
            <a:endParaRPr kumimoji="1" lang="en-US" altLang="zh-CN" sz="2000">
              <a:solidFill>
                <a:srgbClr val="000000"/>
              </a:solidFill>
              <a:ea typeface="宋体" pitchFamily="2" charset="-122"/>
            </a:endParaRPr>
          </a:p>
        </p:txBody>
      </p:sp>
      <p:sp>
        <p:nvSpPr>
          <p:cNvPr id="103438" name="Rectangle 30"/>
          <p:cNvSpPr>
            <a:spLocks noChangeArrowheads="1"/>
          </p:cNvSpPr>
          <p:nvPr/>
        </p:nvSpPr>
        <p:spPr bwMode="auto">
          <a:xfrm>
            <a:off x="179390" y="3922713"/>
            <a:ext cx="820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信号</a:t>
            </a:r>
          </a:p>
        </p:txBody>
      </p:sp>
      <p:sp>
        <p:nvSpPr>
          <p:cNvPr id="103439" name="Rectangle 37"/>
          <p:cNvSpPr>
            <a:spLocks noChangeArrowheads="1"/>
          </p:cNvSpPr>
          <p:nvPr/>
        </p:nvSpPr>
        <p:spPr bwMode="auto">
          <a:xfrm>
            <a:off x="1182688" y="45561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0"/>
              </a:spcBef>
              <a:spcAft>
                <a:spcPct val="0"/>
              </a:spcAft>
            </a:pPr>
            <a:r>
              <a:rPr kumimoji="1" lang="zh-CN" altLang="en-US" sz="2400">
                <a:solidFill>
                  <a:srgbClr val="000000"/>
                </a:solidFill>
                <a:ea typeface="幼圆" pitchFamily="49" charset="-122"/>
              </a:rPr>
              <a:t>随机信号</a:t>
            </a:r>
          </a:p>
        </p:txBody>
      </p:sp>
      <p:sp>
        <p:nvSpPr>
          <p:cNvPr id="103440" name="Rectangle 41"/>
          <p:cNvSpPr>
            <a:spLocks noChangeArrowheads="1"/>
          </p:cNvSpPr>
          <p:nvPr/>
        </p:nvSpPr>
        <p:spPr bwMode="auto">
          <a:xfrm>
            <a:off x="7235825" y="3429002"/>
            <a:ext cx="2089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时间离散</a:t>
            </a:r>
          </a:p>
          <a:p>
            <a:pPr eaLnBrk="1" fontAlgn="base" hangingPunct="1">
              <a:spcBef>
                <a:spcPct val="0"/>
              </a:spcBef>
              <a:spcAft>
                <a:spcPct val="0"/>
              </a:spcAft>
            </a:pPr>
            <a:r>
              <a:rPr kumimoji="1" lang="zh-CN" altLang="en-US" sz="2400">
                <a:solidFill>
                  <a:srgbClr val="000000"/>
                </a:solidFill>
                <a:ea typeface="幼圆" pitchFamily="49" charset="-122"/>
              </a:rPr>
              <a:t>幅值连续</a:t>
            </a:r>
          </a:p>
        </p:txBody>
      </p:sp>
      <p:sp>
        <p:nvSpPr>
          <p:cNvPr id="103441" name="Rectangle 42"/>
          <p:cNvSpPr>
            <a:spLocks noChangeArrowheads="1"/>
          </p:cNvSpPr>
          <p:nvPr/>
        </p:nvSpPr>
        <p:spPr bwMode="auto">
          <a:xfrm>
            <a:off x="7235827" y="4437063"/>
            <a:ext cx="19081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幼圆" pitchFamily="49" charset="-122"/>
              </a:rPr>
              <a:t>时间离散</a:t>
            </a:r>
          </a:p>
          <a:p>
            <a:pPr eaLnBrk="1" fontAlgn="base" hangingPunct="1">
              <a:spcBef>
                <a:spcPct val="0"/>
              </a:spcBef>
              <a:spcAft>
                <a:spcPct val="0"/>
              </a:spcAft>
            </a:pPr>
            <a:r>
              <a:rPr kumimoji="1" lang="zh-CN" altLang="en-US" sz="2400">
                <a:solidFill>
                  <a:srgbClr val="000000"/>
                </a:solidFill>
                <a:ea typeface="幼圆" pitchFamily="49" charset="-122"/>
              </a:rPr>
              <a:t>幅值离散</a:t>
            </a:r>
          </a:p>
        </p:txBody>
      </p:sp>
      <p:sp>
        <p:nvSpPr>
          <p:cNvPr id="103442" name="Rectangle 182"/>
          <p:cNvSpPr>
            <a:spLocks noChangeArrowheads="1"/>
          </p:cNvSpPr>
          <p:nvPr/>
        </p:nvSpPr>
        <p:spPr bwMode="auto">
          <a:xfrm>
            <a:off x="1627190" y="69850"/>
            <a:ext cx="5445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ctr" eaLnBrk="1" fontAlgn="base" hangingPunct="1">
              <a:spcBef>
                <a:spcPct val="20000"/>
              </a:spcBef>
              <a:spcAft>
                <a:spcPct val="0"/>
              </a:spcAft>
            </a:pPr>
            <a:r>
              <a:rPr kumimoji="1" lang="en-US" altLang="zh-CN">
                <a:solidFill>
                  <a:srgbClr val="FFFFFF"/>
                </a:solidFill>
                <a:latin typeface="黑体" pitchFamily="2" charset="-122"/>
              </a:rPr>
              <a:t>1.2</a:t>
            </a:r>
            <a:r>
              <a:rPr kumimoji="1" lang="zh-CN" altLang="en-US">
                <a:solidFill>
                  <a:srgbClr val="FFFFFF"/>
                </a:solidFill>
                <a:latin typeface="黑体" pitchFamily="2" charset="-122"/>
              </a:rPr>
              <a:t>信号的描述与分类和典型示例</a:t>
            </a:r>
            <a:endParaRPr kumimoji="1" lang="en-US" altLang="zh-CN">
              <a:solidFill>
                <a:srgbClr val="FFFFFF"/>
              </a:solidFill>
              <a:latin typeface="黑体" pitchFamily="2" charset="-122"/>
            </a:endParaRPr>
          </a:p>
        </p:txBody>
      </p:sp>
      <p:sp>
        <p:nvSpPr>
          <p:cNvPr id="20" name="Rectangle 37"/>
          <p:cNvSpPr txBox="1">
            <a:spLocks noChangeArrowheads="1"/>
          </p:cNvSpPr>
          <p:nvPr/>
        </p:nvSpPr>
        <p:spPr bwMode="auto">
          <a:xfrm>
            <a:off x="2763839" y="2"/>
            <a:ext cx="6380162" cy="633413"/>
          </a:xfrm>
          <a:prstGeom prst="rect">
            <a:avLst/>
          </a:prstGeom>
          <a:noFill/>
          <a:ln>
            <a:miter lim="800000"/>
            <a:headEnd/>
            <a:tailEnd/>
          </a:ln>
        </p:spPr>
        <p:txBody>
          <a:bodyPr/>
          <a:lstStyle/>
          <a:p>
            <a:pPr algn="r" eaLnBrk="0" fontAlgn="base" hangingPunct="0">
              <a:spcBef>
                <a:spcPct val="20000"/>
              </a:spcBef>
              <a:spcAft>
                <a:spcPct val="0"/>
              </a:spcAft>
              <a:defRPr/>
            </a:pPr>
            <a:r>
              <a:rPr kumimoji="1" lang="en-US" altLang="zh-CN" sz="3200" kern="0" dirty="0">
                <a:solidFill>
                  <a:srgbClr val="FF0000"/>
                </a:solidFill>
                <a:latin typeface="黑体" pitchFamily="2" charset="-122"/>
                <a:ea typeface="黑体" pitchFamily="2" charset="-122"/>
              </a:rPr>
              <a:t>1.2 </a:t>
            </a:r>
            <a:r>
              <a:rPr kumimoji="1" lang="zh-CN" altLang="en-US" sz="3200" kern="0" dirty="0">
                <a:solidFill>
                  <a:srgbClr val="FF0000"/>
                </a:solidFill>
                <a:latin typeface="黑体" pitchFamily="2" charset="-122"/>
                <a:ea typeface="黑体" pitchFamily="2" charset="-122"/>
              </a:rPr>
              <a:t>信号的描述与分类和典型示例</a:t>
            </a:r>
            <a:br>
              <a:rPr kumimoji="1" lang="zh-CN" altLang="en-US" sz="3200" kern="0" dirty="0">
                <a:solidFill>
                  <a:srgbClr val="FF0000"/>
                </a:solidFill>
                <a:latin typeface="黑体" pitchFamily="2" charset="-122"/>
                <a:ea typeface="黑体" pitchFamily="2" charset="-122"/>
              </a:rPr>
            </a:br>
            <a:endParaRPr kumimoji="1" lang="en-US" altLang="zh-CN" sz="3200" kern="0" dirty="0">
              <a:solidFill>
                <a:srgbClr val="FF0000"/>
              </a:solidFill>
              <a:latin typeface="黑体" pitchFamily="2" charset="-122"/>
              <a:ea typeface="黑体" pitchFamily="2" charset="-122"/>
            </a:endParaRPr>
          </a:p>
        </p:txBody>
      </p:sp>
      <p:sp>
        <p:nvSpPr>
          <p:cNvPr id="21" name="灯片编号占位符 3"/>
          <p:cNvSpPr>
            <a:spLocks noGrp="1"/>
          </p:cNvSpPr>
          <p:nvPr>
            <p:ph type="sldNum" sz="quarter" idx="4294967295"/>
          </p:nvPr>
        </p:nvSpPr>
        <p:spPr>
          <a:xfrm>
            <a:off x="8099426" y="6356350"/>
            <a:ext cx="504825" cy="457200"/>
          </a:xfrm>
        </p:spPr>
        <p:txBody>
          <a:bodyPr/>
          <a:lstStyle/>
          <a:p>
            <a:pPr>
              <a:defRPr/>
            </a:pPr>
            <a:fld id="{6108AD83-009E-44A3-8C16-778F1C089B22}" type="slidenum">
              <a:rPr lang="zh-CN" altLang="en-US"/>
              <a:pPr>
                <a:defRPr/>
              </a:pPr>
              <a:t>4</a:t>
            </a:fld>
            <a:endParaRPr lang="en-US" altLang="zh-CN" dirty="0"/>
          </a:p>
        </p:txBody>
      </p:sp>
    </p:spTree>
    <p:extLst>
      <p:ext uri="{BB962C8B-B14F-4D97-AF65-F5344CB8AC3E}">
        <p14:creationId xmlns:p14="http://schemas.microsoft.com/office/powerpoint/2010/main" val="1232235406"/>
      </p:ext>
    </p:extLst>
  </p:cSld>
  <p:clrMapOvr>
    <a:masterClrMapping/>
  </p:clrMapOvr>
  <p:transition>
    <p:strips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EA3D2E9D-1CCB-4A48-8A76-8C8F1D0A3694}" type="slidenum">
              <a:rPr kumimoji="0" lang="zh-CN" altLang="en-US" sz="1400">
                <a:solidFill>
                  <a:srgbClr val="000000"/>
                </a:solidFill>
                <a:latin typeface="Arial" panose="020B0604020202020204" pitchFamily="34" charset="0"/>
              </a:rPr>
              <a:pPr eaLnBrk="1" hangingPunct="1"/>
              <a:t>40</a:t>
            </a:fld>
            <a:endParaRPr kumimoji="0" lang="en-US" altLang="zh-CN" sz="1400">
              <a:solidFill>
                <a:srgbClr val="000000"/>
              </a:solidFill>
              <a:latin typeface="Arial" panose="020B0604020202020204" pitchFamily="34" charset="0"/>
            </a:endParaRPr>
          </a:p>
        </p:txBody>
      </p:sp>
      <p:sp>
        <p:nvSpPr>
          <p:cNvPr id="29699" name="Rectangle 2"/>
          <p:cNvSpPr>
            <a:spLocks noGrp="1" noChangeArrowheads="1"/>
          </p:cNvSpPr>
          <p:nvPr>
            <p:ph type="title"/>
          </p:nvPr>
        </p:nvSpPr>
        <p:spPr bwMode="auto">
          <a:xfrm>
            <a:off x="-7937" y="2060575"/>
            <a:ext cx="9144001" cy="20891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a:solidFill>
                  <a:srgbClr val="FF0000"/>
                </a:solidFill>
                <a:latin typeface="黑体" panose="02010609060101010101" pitchFamily="49" charset="-122"/>
                <a:ea typeface="黑体" panose="02010609060101010101" pitchFamily="49" charset="-122"/>
              </a:rPr>
              <a:t>第四章 </a:t>
            </a:r>
            <a:br>
              <a:rPr lang="en-US" altLang="zh-CN" sz="4000" b="1">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黑体" panose="02010609060101010101" pitchFamily="49" charset="-122"/>
                <a:ea typeface="黑体" panose="02010609060101010101" pitchFamily="49" charset="-122"/>
              </a:rPr>
              <a:t>拉普拉斯变换</a:t>
            </a:r>
          </a:p>
        </p:txBody>
      </p:sp>
    </p:spTree>
    <p:extLst>
      <p:ext uri="{BB962C8B-B14F-4D97-AF65-F5344CB8AC3E}">
        <p14:creationId xmlns:p14="http://schemas.microsoft.com/office/powerpoint/2010/main" val="3995128963"/>
      </p:ext>
    </p:extLst>
  </p:cSld>
  <p:clrMapOvr>
    <a:masterClrMapping/>
  </p:clrMapOvr>
  <p:transition>
    <p:strips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Rot="1" noChangeArrowheads="1"/>
          </p:cNvSpPr>
          <p:nvPr>
            <p:ph type="body" idx="1"/>
          </p:nvPr>
        </p:nvSpPr>
        <p:spPr>
          <a:xfrm>
            <a:off x="323528" y="1069521"/>
            <a:ext cx="8540750" cy="4878370"/>
          </a:xfrm>
        </p:spPr>
        <p:txBody>
          <a:bodyPr/>
          <a:lstStyle/>
          <a:p>
            <a:pPr eaLnBrk="1" hangingPunct="1"/>
            <a:r>
              <a:rPr lang="zh-CN" altLang="en-US" sz="2800" b="1" dirty="0">
                <a:latin typeface="楷体_GB2312" pitchFamily="49" charset="-122"/>
                <a:ea typeface="楷体_GB2312" pitchFamily="49" charset="-122"/>
              </a:rPr>
              <a:t>用拉普拉斯变换法分析系统</a:t>
            </a:r>
            <a:endParaRPr lang="en-US" altLang="zh-CN" sz="2800" b="1" dirty="0">
              <a:latin typeface="楷体_GB2312" pitchFamily="49" charset="-122"/>
              <a:ea typeface="楷体_GB2312" pitchFamily="49" charset="-122"/>
            </a:endParaRPr>
          </a:p>
          <a:p>
            <a:pPr marL="0" indent="0" eaLnBrk="1" hangingPunct="1">
              <a:buNone/>
            </a:pPr>
            <a:endParaRPr lang="zh-CN" altLang="en-US" sz="2800" b="1" dirty="0">
              <a:latin typeface="楷体_GB2312" pitchFamily="49" charset="-122"/>
              <a:ea typeface="楷体_GB2312" pitchFamily="49" charset="-122"/>
            </a:endParaRPr>
          </a:p>
          <a:p>
            <a:pPr lvl="1" eaLnBrk="1" hangingPunct="1">
              <a:lnSpc>
                <a:spcPct val="90000"/>
              </a:lnSpc>
            </a:pPr>
            <a:r>
              <a:rPr lang="zh-CN" altLang="en-US" b="1" dirty="0">
                <a:solidFill>
                  <a:srgbClr val="FF33CC"/>
                </a:solidFill>
                <a:ea typeface="宋体" charset="-122"/>
              </a:rPr>
              <a:t>用拉氏变换求响应，包括零输入响应和零状态响应。</a:t>
            </a:r>
            <a:endParaRPr lang="en-US" altLang="zh-CN" b="1" dirty="0">
              <a:solidFill>
                <a:srgbClr val="FF33CC"/>
              </a:solidFill>
              <a:ea typeface="宋体" charset="-122"/>
            </a:endParaRPr>
          </a:p>
          <a:p>
            <a:pPr lvl="1" eaLnBrk="1" hangingPunct="1">
              <a:lnSpc>
                <a:spcPct val="90000"/>
              </a:lnSpc>
            </a:pPr>
            <a:r>
              <a:rPr lang="zh-CN" altLang="en-US" b="1" dirty="0">
                <a:solidFill>
                  <a:srgbClr val="FF33CC"/>
                </a:solidFill>
                <a:ea typeface="宋体" charset="-122"/>
              </a:rPr>
              <a:t>画</a:t>
            </a:r>
            <a:r>
              <a:rPr lang="en-US" altLang="zh-CN" b="1" dirty="0">
                <a:solidFill>
                  <a:srgbClr val="FF33CC"/>
                </a:solidFill>
                <a:ea typeface="宋体" charset="-122"/>
              </a:rPr>
              <a:t>S</a:t>
            </a:r>
            <a:r>
              <a:rPr lang="zh-CN" altLang="en-US" b="1" dirty="0">
                <a:solidFill>
                  <a:srgbClr val="FF33CC"/>
                </a:solidFill>
                <a:ea typeface="宋体" charset="-122"/>
              </a:rPr>
              <a:t>域网络，求响应（包括零输入响应和零状态响应）。</a:t>
            </a:r>
            <a:endParaRPr lang="en-US" altLang="zh-CN" b="1" dirty="0">
              <a:solidFill>
                <a:srgbClr val="FF33CC"/>
              </a:solidFill>
              <a:ea typeface="宋体" charset="-122"/>
            </a:endParaRPr>
          </a:p>
          <a:p>
            <a:pPr lvl="1" eaLnBrk="1" hangingPunct="1">
              <a:lnSpc>
                <a:spcPct val="150000"/>
              </a:lnSpc>
            </a:pPr>
            <a:r>
              <a:rPr lang="zh-CN" altLang="en-US" b="1" dirty="0">
                <a:solidFill>
                  <a:srgbClr val="FF33CC"/>
                </a:solidFill>
                <a:ea typeface="宋体" charset="-122"/>
              </a:rPr>
              <a:t>求</a:t>
            </a:r>
            <a:r>
              <a:rPr lang="en-US" altLang="zh-CN" b="1" dirty="0">
                <a:solidFill>
                  <a:srgbClr val="FF33CC"/>
                </a:solidFill>
                <a:ea typeface="宋体" charset="-122"/>
              </a:rPr>
              <a:t>H(s)</a:t>
            </a:r>
            <a:r>
              <a:rPr lang="zh-CN" altLang="en-US" b="1" dirty="0">
                <a:solidFill>
                  <a:srgbClr val="FF33CC"/>
                </a:solidFill>
                <a:ea typeface="宋体" charset="-122"/>
              </a:rPr>
              <a:t>，利用</a:t>
            </a:r>
            <a:r>
              <a:rPr lang="en-US" altLang="zh-CN" b="1" dirty="0">
                <a:solidFill>
                  <a:srgbClr val="FF33CC"/>
                </a:solidFill>
                <a:ea typeface="宋体" charset="-122"/>
              </a:rPr>
              <a:t>H(s)</a:t>
            </a:r>
            <a:r>
              <a:rPr lang="zh-CN" altLang="en-US" b="1" dirty="0">
                <a:solidFill>
                  <a:srgbClr val="FF33CC"/>
                </a:solidFill>
                <a:ea typeface="宋体" charset="-122"/>
              </a:rPr>
              <a:t>求零状态响应。</a:t>
            </a:r>
            <a:endParaRPr lang="en-US" altLang="zh-CN" b="1" dirty="0">
              <a:solidFill>
                <a:srgbClr val="FF33CC"/>
              </a:solidFill>
              <a:ea typeface="宋体" charset="-122"/>
            </a:endParaRPr>
          </a:p>
        </p:txBody>
      </p:sp>
      <p:sp>
        <p:nvSpPr>
          <p:cNvPr id="5" name="Rectangle 96"/>
          <p:cNvSpPr txBox="1">
            <a:spLocks noChangeArrowheads="1"/>
          </p:cNvSpPr>
          <p:nvPr/>
        </p:nvSpPr>
        <p:spPr>
          <a:xfrm>
            <a:off x="1619672" y="0"/>
            <a:ext cx="6215062" cy="582613"/>
          </a:xfrm>
          <a:prstGeom prst="rect">
            <a:avLst/>
          </a:prstGeom>
        </p:spPr>
        <p:txBody>
          <a:bodyPr/>
          <a:lstStyle/>
          <a:p>
            <a:pPr algn="ctr">
              <a:defRPr/>
            </a:pPr>
            <a:r>
              <a:rPr lang="zh-CN" altLang="en-US" sz="3200" b="1" dirty="0">
                <a:solidFill>
                  <a:srgbClr val="FF0000"/>
                </a:solidFill>
                <a:latin typeface="黑体" panose="02010609060101010101" pitchFamily="49" charset="-122"/>
                <a:ea typeface="黑体" panose="02010609060101010101" pitchFamily="49" charset="-122"/>
              </a:rPr>
              <a:t>本章总结</a:t>
            </a:r>
          </a:p>
        </p:txBody>
      </p:sp>
      <p:sp>
        <p:nvSpPr>
          <p:cNvPr id="4" name="灯片编号占位符 4"/>
          <p:cNvSpPr txBox="1">
            <a:spLocks noGrp="1"/>
          </p:cNvSpPr>
          <p:nvPr/>
        </p:nvSpPr>
        <p:spPr bwMode="auto">
          <a:xfrm>
            <a:off x="7858125" y="6500813"/>
            <a:ext cx="928688" cy="476250"/>
          </a:xfrm>
          <a:prstGeom prst="rect">
            <a:avLst/>
          </a:prstGeom>
          <a:noFill/>
          <a:ln>
            <a:miter lim="800000"/>
            <a:headEnd/>
            <a:tailEnd/>
          </a:ln>
        </p:spPr>
        <p:txBody>
          <a:bodyPr/>
          <a:lstStyle/>
          <a:p>
            <a:pPr algn="ctr">
              <a:defRPr/>
            </a:pPr>
            <a:fld id="{3DF99428-3374-47C1-8050-529080DDBD62}" type="slidenum">
              <a:rPr kumimoji="0" lang="zh-CN" altLang="en-US" sz="1400">
                <a:latin typeface="+mn-lt"/>
                <a:ea typeface="宋体" pitchFamily="2" charset="-122"/>
              </a:rPr>
              <a:pPr algn="ctr">
                <a:defRPr/>
              </a:pPr>
              <a:t>41</a:t>
            </a:fld>
            <a:endParaRPr kumimoji="0" lang="en-US" altLang="zh-CN" sz="1400" dirty="0">
              <a:latin typeface="+mn-lt"/>
              <a:ea typeface="宋体" pitchFamily="2" charset="-122"/>
            </a:endParaRPr>
          </a:p>
        </p:txBody>
      </p:sp>
    </p:spTree>
    <p:extLst>
      <p:ext uri="{BB962C8B-B14F-4D97-AF65-F5344CB8AC3E}">
        <p14:creationId xmlns:p14="http://schemas.microsoft.com/office/powerpoint/2010/main" val="4089774906"/>
      </p:ext>
    </p:extLst>
  </p:cSld>
  <p:clrMapOvr>
    <a:masterClrMapping/>
  </p:clrMapOvr>
  <p:transition>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6" name="Text Box 140"/>
          <p:cNvSpPr txBox="1">
            <a:spLocks noChangeArrowheads="1"/>
          </p:cNvSpPr>
          <p:nvPr/>
        </p:nvSpPr>
        <p:spPr bwMode="auto">
          <a:xfrm>
            <a:off x="357188" y="652455"/>
            <a:ext cx="8786812" cy="954107"/>
          </a:xfrm>
          <a:prstGeom prst="rect">
            <a:avLst/>
          </a:prstGeom>
          <a:noFill/>
          <a:ln w="12700" cap="sq">
            <a:noFill/>
            <a:miter lim="800000"/>
            <a:headEnd type="none" w="sm" len="sm"/>
            <a:tailEnd type="none" w="sm" len="lg"/>
          </a:ln>
          <a:effectLst/>
        </p:spPr>
        <p:txBody>
          <a:bodyPr anchor="ctr">
            <a:spAutoFit/>
          </a:bodyPr>
          <a:lstStyle/>
          <a:p>
            <a:pPr fontAlgn="base">
              <a:spcBef>
                <a:spcPct val="0"/>
              </a:spcBef>
              <a:spcAft>
                <a:spcPct val="0"/>
              </a:spcAft>
              <a:defRPr/>
            </a:pPr>
            <a:r>
              <a:rPr lang="zh-CN" altLang="en-US" sz="2800" b="1" dirty="0">
                <a:solidFill>
                  <a:srgbClr val="000000"/>
                </a:solidFill>
                <a:effectLst>
                  <a:outerShdw blurRad="38100" dist="38100" dir="2700000" algn="tl">
                    <a:srgbClr val="000000"/>
                  </a:outerShdw>
                </a:effectLst>
                <a:ea typeface="楷体_GB2312" pitchFamily="49" charset="-122"/>
              </a:rPr>
              <a:t>用拉氏变换求解线性常系数微分方程，主要用到拉氏变换的微分性质：</a:t>
            </a:r>
          </a:p>
        </p:txBody>
      </p:sp>
      <p:grpSp>
        <p:nvGrpSpPr>
          <p:cNvPr id="2" name="Group 183"/>
          <p:cNvGrpSpPr>
            <a:grpSpLocks/>
          </p:cNvGrpSpPr>
          <p:nvPr/>
        </p:nvGrpSpPr>
        <p:grpSpPr bwMode="auto">
          <a:xfrm>
            <a:off x="570707" y="1808164"/>
            <a:ext cx="6645274" cy="523876"/>
            <a:chOff x="346" y="1397"/>
            <a:chExt cx="4186" cy="330"/>
          </a:xfrm>
        </p:grpSpPr>
        <p:sp>
          <p:nvSpPr>
            <p:cNvPr id="24743" name="Text Box 167"/>
            <p:cNvSpPr txBox="1">
              <a:spLocks noChangeArrowheads="1"/>
            </p:cNvSpPr>
            <p:nvPr/>
          </p:nvSpPr>
          <p:spPr bwMode="auto">
            <a:xfrm>
              <a:off x="346" y="1397"/>
              <a:ext cx="2036" cy="330"/>
            </a:xfrm>
            <a:prstGeom prst="rect">
              <a:avLst/>
            </a:prstGeom>
            <a:noFill/>
            <a:ln w="6350">
              <a:noFill/>
              <a:miter lim="800000"/>
              <a:headEnd/>
              <a:tailEnd type="none" w="med" len="lg"/>
            </a:ln>
            <a:effectLst/>
          </p:spPr>
          <p:txBody>
            <a:bodyPr wrap="none" anchor="ctr">
              <a:spAutoFit/>
            </a:bodyPr>
            <a:lstStyle/>
            <a:p>
              <a:pPr fontAlgn="base">
                <a:spcBef>
                  <a:spcPct val="0"/>
                </a:spcBef>
                <a:spcAft>
                  <a:spcPct val="0"/>
                </a:spcAft>
                <a:buClr>
                  <a:srgbClr val="BBE0E3"/>
                </a:buClr>
                <a:buFontTx/>
                <a:buChar char="•"/>
                <a:defRPr/>
              </a:pPr>
              <a:r>
                <a:rPr lang="zh-CN" altLang="en-US" sz="2800" b="1" dirty="0">
                  <a:solidFill>
                    <a:srgbClr val="FF33CC"/>
                  </a:solidFill>
                  <a:effectLst>
                    <a:outerShdw blurRad="38100" dist="38100" dir="2700000" algn="tl">
                      <a:srgbClr val="000000"/>
                    </a:outerShdw>
                  </a:effectLst>
                  <a:ea typeface="楷体_GB2312" pitchFamily="49" charset="-122"/>
                </a:rPr>
                <a:t>  对于一阶导数：  </a:t>
              </a:r>
            </a:p>
          </p:txBody>
        </p:sp>
        <p:graphicFrame>
          <p:nvGraphicFramePr>
            <p:cNvPr id="31757" name="Object 2"/>
            <p:cNvGraphicFramePr>
              <a:graphicFrameLocks noChangeAspect="1"/>
            </p:cNvGraphicFramePr>
            <p:nvPr>
              <p:extLst>
                <p:ext uri="{D42A27DB-BD31-4B8C-83A1-F6EECF244321}">
                  <p14:modId xmlns:p14="http://schemas.microsoft.com/office/powerpoint/2010/main" val="2626748977"/>
                </p:ext>
              </p:extLst>
            </p:nvPr>
          </p:nvGraphicFramePr>
          <p:xfrm>
            <a:off x="2087" y="1399"/>
            <a:ext cx="2445" cy="328"/>
          </p:xfrm>
          <a:graphic>
            <a:graphicData uri="http://schemas.openxmlformats.org/presentationml/2006/ole">
              <mc:AlternateContent xmlns:mc="http://schemas.openxmlformats.org/markup-compatibility/2006">
                <mc:Choice xmlns:v="urn:schemas-microsoft-com:vml" Requires="v">
                  <p:oleObj name="Equation" r:id="rId2" imgW="54011880" imgH="7302600" progId="Equation.DSMT4">
                    <p:embed/>
                  </p:oleObj>
                </mc:Choice>
                <mc:Fallback>
                  <p:oleObj name="Equation" r:id="rId2" imgW="54011880" imgH="7302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 y="1399"/>
                          <a:ext cx="244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type="none" w="med" len="lg"/>
                            </a14:hiddenLine>
                          </a:ext>
                        </a:extLst>
                      </p:spPr>
                    </p:pic>
                  </p:oleObj>
                </mc:Fallback>
              </mc:AlternateContent>
            </a:graphicData>
          </a:graphic>
        </p:graphicFrame>
      </p:grpSp>
      <p:grpSp>
        <p:nvGrpSpPr>
          <p:cNvPr id="3" name="Group 184"/>
          <p:cNvGrpSpPr>
            <a:grpSpLocks/>
          </p:cNvGrpSpPr>
          <p:nvPr/>
        </p:nvGrpSpPr>
        <p:grpSpPr bwMode="auto">
          <a:xfrm>
            <a:off x="500063" y="2541590"/>
            <a:ext cx="8215312" cy="1643063"/>
            <a:chOff x="346" y="1745"/>
            <a:chExt cx="5175" cy="1035"/>
          </a:xfrm>
        </p:grpSpPr>
        <p:sp>
          <p:nvSpPr>
            <p:cNvPr id="24747" name="Text Box 171"/>
            <p:cNvSpPr txBox="1">
              <a:spLocks noChangeArrowheads="1"/>
            </p:cNvSpPr>
            <p:nvPr/>
          </p:nvSpPr>
          <p:spPr bwMode="auto">
            <a:xfrm>
              <a:off x="346" y="1745"/>
              <a:ext cx="2036" cy="330"/>
            </a:xfrm>
            <a:prstGeom prst="rect">
              <a:avLst/>
            </a:prstGeom>
            <a:noFill/>
            <a:ln w="6350">
              <a:noFill/>
              <a:miter lim="800000"/>
              <a:headEnd/>
              <a:tailEnd type="none" w="med" len="lg"/>
            </a:ln>
            <a:effectLst/>
          </p:spPr>
          <p:txBody>
            <a:bodyPr wrap="none" anchor="ctr">
              <a:spAutoFit/>
            </a:bodyPr>
            <a:lstStyle/>
            <a:p>
              <a:pPr fontAlgn="base">
                <a:spcBef>
                  <a:spcPct val="0"/>
                </a:spcBef>
                <a:spcAft>
                  <a:spcPct val="0"/>
                </a:spcAft>
                <a:buClr>
                  <a:srgbClr val="BBE0E3"/>
                </a:buClr>
                <a:buFontTx/>
                <a:buChar char="•"/>
                <a:defRPr/>
              </a:pPr>
              <a:r>
                <a:rPr lang="zh-CN" altLang="en-US" sz="2800" b="1">
                  <a:solidFill>
                    <a:srgbClr val="FF33CC"/>
                  </a:solidFill>
                  <a:effectLst>
                    <a:outerShdw blurRad="38100" dist="38100" dir="2700000" algn="tl">
                      <a:srgbClr val="000000"/>
                    </a:outerShdw>
                  </a:effectLst>
                  <a:ea typeface="楷体_GB2312" pitchFamily="49" charset="-122"/>
                </a:rPr>
                <a:t>  对于二阶导数：  </a:t>
              </a:r>
            </a:p>
          </p:txBody>
        </p:sp>
        <p:graphicFrame>
          <p:nvGraphicFramePr>
            <p:cNvPr id="31755" name="Object 3"/>
            <p:cNvGraphicFramePr>
              <a:graphicFrameLocks noChangeAspect="1"/>
            </p:cNvGraphicFramePr>
            <p:nvPr/>
          </p:nvGraphicFramePr>
          <p:xfrm>
            <a:off x="1851" y="2079"/>
            <a:ext cx="3670" cy="701"/>
          </p:xfrm>
          <a:graphic>
            <a:graphicData uri="http://schemas.openxmlformats.org/presentationml/2006/ole">
              <mc:AlternateContent xmlns:mc="http://schemas.openxmlformats.org/markup-compatibility/2006">
                <mc:Choice xmlns:v="urn:schemas-microsoft-com:vml" Requires="v">
                  <p:oleObj name="Equation" r:id="rId4" imgW="80821080" imgH="15430680" progId="Equation.DSMT4">
                    <p:embed/>
                  </p:oleObj>
                </mc:Choice>
                <mc:Fallback>
                  <p:oleObj name="Equation" r:id="rId4" imgW="80821080" imgH="154306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1" y="2079"/>
                          <a:ext cx="3670"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type="none" w="med" len="lg"/>
                            </a14:hiddenLine>
                          </a:ext>
                        </a:extLst>
                      </p:spPr>
                    </p:pic>
                  </p:oleObj>
                </mc:Fallback>
              </mc:AlternateContent>
            </a:graphicData>
          </a:graphic>
        </p:graphicFrame>
      </p:grpSp>
      <p:grpSp>
        <p:nvGrpSpPr>
          <p:cNvPr id="4" name="Group 185"/>
          <p:cNvGrpSpPr>
            <a:grpSpLocks/>
          </p:cNvGrpSpPr>
          <p:nvPr/>
        </p:nvGrpSpPr>
        <p:grpSpPr bwMode="auto">
          <a:xfrm>
            <a:off x="500063" y="4021141"/>
            <a:ext cx="8024812" cy="1765301"/>
            <a:chOff x="346" y="2441"/>
            <a:chExt cx="5055" cy="1112"/>
          </a:xfrm>
        </p:grpSpPr>
        <p:sp>
          <p:nvSpPr>
            <p:cNvPr id="24753" name="Text Box 177"/>
            <p:cNvSpPr txBox="1">
              <a:spLocks noChangeArrowheads="1"/>
            </p:cNvSpPr>
            <p:nvPr/>
          </p:nvSpPr>
          <p:spPr bwMode="auto">
            <a:xfrm>
              <a:off x="346" y="2441"/>
              <a:ext cx="2036" cy="330"/>
            </a:xfrm>
            <a:prstGeom prst="rect">
              <a:avLst/>
            </a:prstGeom>
            <a:noFill/>
            <a:ln w="6350">
              <a:noFill/>
              <a:miter lim="800000"/>
              <a:headEnd/>
              <a:tailEnd type="none" w="med" len="lg"/>
            </a:ln>
            <a:effectLst/>
          </p:spPr>
          <p:txBody>
            <a:bodyPr wrap="none" anchor="ctr">
              <a:spAutoFit/>
            </a:bodyPr>
            <a:lstStyle/>
            <a:p>
              <a:pPr fontAlgn="base">
                <a:spcBef>
                  <a:spcPct val="0"/>
                </a:spcBef>
                <a:spcAft>
                  <a:spcPct val="0"/>
                </a:spcAft>
                <a:buClr>
                  <a:srgbClr val="BBE0E3"/>
                </a:buClr>
                <a:buFontTx/>
                <a:buChar char="•"/>
                <a:defRPr/>
              </a:pPr>
              <a:r>
                <a:rPr lang="zh-CN" altLang="en-US" sz="2800" b="1" dirty="0">
                  <a:solidFill>
                    <a:srgbClr val="FF33CC"/>
                  </a:solidFill>
                  <a:effectLst>
                    <a:outerShdw blurRad="38100" dist="38100" dir="2700000" algn="tl">
                      <a:srgbClr val="000000"/>
                    </a:outerShdw>
                  </a:effectLst>
                  <a:ea typeface="楷体_GB2312" pitchFamily="49" charset="-122"/>
                </a:rPr>
                <a:t>  对于三阶导数：  </a:t>
              </a:r>
            </a:p>
          </p:txBody>
        </p:sp>
        <p:graphicFrame>
          <p:nvGraphicFramePr>
            <p:cNvPr id="31753" name="Object 4"/>
            <p:cNvGraphicFramePr>
              <a:graphicFrameLocks noChangeAspect="1"/>
            </p:cNvGraphicFramePr>
            <p:nvPr/>
          </p:nvGraphicFramePr>
          <p:xfrm>
            <a:off x="501" y="2807"/>
            <a:ext cx="4900" cy="746"/>
          </p:xfrm>
          <a:graphic>
            <a:graphicData uri="http://schemas.openxmlformats.org/presentationml/2006/ole">
              <mc:AlternateContent xmlns:mc="http://schemas.openxmlformats.org/markup-compatibility/2006">
                <mc:Choice xmlns:v="urn:schemas-microsoft-com:vml" Requires="v">
                  <p:oleObj name="Equation" r:id="rId6" imgW="103568400" imgH="15836760" progId="Equation.DSMT4">
                    <p:embed/>
                  </p:oleObj>
                </mc:Choice>
                <mc:Fallback>
                  <p:oleObj name="Equation" r:id="rId6" imgW="103568400" imgH="15836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 y="2807"/>
                          <a:ext cx="4900"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type="none" w="med" len="lg"/>
                            </a14:hiddenLine>
                          </a:ext>
                        </a:extLst>
                      </p:spPr>
                    </p:pic>
                  </p:oleObj>
                </mc:Fallback>
              </mc:AlternateContent>
            </a:graphicData>
          </a:graphic>
        </p:graphicFrame>
      </p:grpSp>
      <p:sp>
        <p:nvSpPr>
          <p:cNvPr id="17"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
        <p:nvSpPr>
          <p:cNvPr id="39" name="灯片编号占位符 4"/>
          <p:cNvSpPr txBox="1">
            <a:spLocks noGrp="1"/>
          </p:cNvSpPr>
          <p:nvPr/>
        </p:nvSpPr>
        <p:spPr bwMode="auto">
          <a:xfrm>
            <a:off x="7956552" y="6529390"/>
            <a:ext cx="785813" cy="428625"/>
          </a:xfrm>
          <a:prstGeom prst="rect">
            <a:avLst/>
          </a:prstGeom>
          <a:noFill/>
          <a:ln>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fld id="{91E9118D-FFB2-4489-9182-F6CCF440B86B}" type="slidenum">
              <a:rPr kumimoji="0" lang="zh-CN" altLang="en-US" sz="1400">
                <a:solidFill>
                  <a:srgbClr val="000000"/>
                </a:solidFill>
                <a:latin typeface="Arial" panose="020B0604020202020204" pitchFamily="34" charset="0"/>
              </a:rPr>
              <a:pPr algn="ctr" eaLnBrk="1" fontAlgn="base" hangingPunct="1">
                <a:spcBef>
                  <a:spcPct val="0"/>
                </a:spcBef>
                <a:spcAft>
                  <a:spcPct val="0"/>
                </a:spcAft>
              </a:pPr>
              <a:t>42</a:t>
            </a:fld>
            <a:endParaRPr kumimoji="0" lang="en-US" altLang="zh-CN" sz="1400">
              <a:solidFill>
                <a:srgbClr val="000000"/>
              </a:solidFill>
              <a:latin typeface="Arial" panose="020B0604020202020204" pitchFamily="34" charset="0"/>
            </a:endParaRPr>
          </a:p>
        </p:txBody>
      </p:sp>
    </p:spTree>
    <p:extLst>
      <p:ext uri="{BB962C8B-B14F-4D97-AF65-F5344CB8AC3E}">
        <p14:creationId xmlns:p14="http://schemas.microsoft.com/office/powerpoint/2010/main" val="2256328067"/>
      </p:ext>
    </p:extLst>
  </p:cSld>
  <p:clrMapOvr>
    <a:masterClrMapping/>
  </p:clrMapOvr>
  <p:transition>
    <p:strips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bwMode="auto">
          <a:xfrm>
            <a:off x="357188" y="78581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t>可以分别求出零输入响应和零状态响应</a:t>
            </a:r>
          </a:p>
        </p:txBody>
      </p:sp>
      <p:graphicFrame>
        <p:nvGraphicFramePr>
          <p:cNvPr id="112645" name="Object 2"/>
          <p:cNvGraphicFramePr>
            <a:graphicFrameLocks noChangeAspect="1"/>
          </p:cNvGraphicFramePr>
          <p:nvPr/>
        </p:nvGraphicFramePr>
        <p:xfrm>
          <a:off x="2071688" y="2714625"/>
          <a:ext cx="4483100" cy="1354138"/>
        </p:xfrm>
        <a:graphic>
          <a:graphicData uri="http://schemas.openxmlformats.org/presentationml/2006/ole">
            <mc:AlternateContent xmlns:mc="http://schemas.openxmlformats.org/markup-compatibility/2006">
              <mc:Choice xmlns:v="urn:schemas-microsoft-com:vml" Requires="v">
                <p:oleObj name="公式" r:id="rId3" imgW="60510960" imgH="18275400" progId="">
                  <p:embed/>
                </p:oleObj>
              </mc:Choice>
              <mc:Fallback>
                <p:oleObj name="公式" r:id="rId3" imgW="60510960" imgH="18275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88" y="2714625"/>
                        <a:ext cx="44831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type="none" w="med" len="lg"/>
                          </a14:hiddenLine>
                        </a:ext>
                      </a:extLst>
                    </p:spPr>
                  </p:pic>
                </p:oleObj>
              </mc:Fallback>
            </mc:AlternateContent>
          </a:graphicData>
        </a:graphic>
      </p:graphicFrame>
      <p:graphicFrame>
        <p:nvGraphicFramePr>
          <p:cNvPr id="112646" name="Object 3"/>
          <p:cNvGraphicFramePr>
            <a:graphicFrameLocks noChangeAspect="1"/>
          </p:cNvGraphicFramePr>
          <p:nvPr/>
        </p:nvGraphicFramePr>
        <p:xfrm>
          <a:off x="2251077" y="5368927"/>
          <a:ext cx="3865563" cy="593725"/>
        </p:xfrm>
        <a:graphic>
          <a:graphicData uri="http://schemas.openxmlformats.org/presentationml/2006/ole">
            <mc:AlternateContent xmlns:mc="http://schemas.openxmlformats.org/markup-compatibility/2006">
              <mc:Choice xmlns:v="urn:schemas-microsoft-com:vml" Requires="v">
                <p:oleObj name="公式" r:id="rId5" imgW="47512800" imgH="7302600" progId="">
                  <p:embed/>
                </p:oleObj>
              </mc:Choice>
              <mc:Fallback>
                <p:oleObj name="公式" r:id="rId5" imgW="47512800" imgH="7302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77" y="5368927"/>
                        <a:ext cx="38655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type="none" w="med" len="lg"/>
                          </a14:hiddenLine>
                        </a:ext>
                      </a:extLst>
                    </p:spPr>
                  </p:pic>
                </p:oleObj>
              </mc:Fallback>
            </mc:AlternateContent>
          </a:graphicData>
        </a:graphic>
      </p:graphicFrame>
      <p:sp>
        <p:nvSpPr>
          <p:cNvPr id="112647" name="AutoShape 7"/>
          <p:cNvSpPr>
            <a:spLocks noChangeArrowheads="1"/>
          </p:cNvSpPr>
          <p:nvPr/>
        </p:nvSpPr>
        <p:spPr bwMode="auto">
          <a:xfrm>
            <a:off x="1096965" y="4500563"/>
            <a:ext cx="2058987" cy="603250"/>
          </a:xfrm>
          <a:prstGeom prst="wedgeRoundRectCallout">
            <a:avLst>
              <a:gd name="adj1" fmla="val 67889"/>
              <a:gd name="adj2" fmla="val -109208"/>
              <a:gd name="adj3" fmla="val 16667"/>
            </a:avLst>
          </a:prstGeom>
          <a:solidFill>
            <a:schemeClr val="folHlink"/>
          </a:solidFill>
          <a:ln w="28575">
            <a:solidFill>
              <a:schemeClr val="accent1"/>
            </a:solidFill>
            <a:miter lim="800000"/>
            <a:headEnd/>
            <a:tailEnd type="none" w="med" len="lg"/>
          </a:ln>
          <a:effectLst/>
        </p:spPr>
        <p:txBody>
          <a:bodyPr wrap="none" anchor="ctr"/>
          <a:lstStyle/>
          <a:p>
            <a:pPr algn="ctr" fontAlgn="base">
              <a:spcBef>
                <a:spcPct val="0"/>
              </a:spcBef>
              <a:spcAft>
                <a:spcPct val="0"/>
              </a:spcAft>
              <a:defRPr/>
            </a:pPr>
            <a:r>
              <a:rPr lang="zh-CN" altLang="en-US" sz="2800" b="1">
                <a:solidFill>
                  <a:srgbClr val="FFFF99"/>
                </a:solidFill>
                <a:effectLst>
                  <a:outerShdw blurRad="38100" dist="38100" dir="2700000" algn="tl">
                    <a:srgbClr val="000000"/>
                  </a:outerShdw>
                </a:effectLst>
                <a:ea typeface="楷体_GB2312" pitchFamily="49" charset="-122"/>
              </a:rPr>
              <a:t>零状态响应</a:t>
            </a:r>
          </a:p>
        </p:txBody>
      </p:sp>
      <p:sp>
        <p:nvSpPr>
          <p:cNvPr id="112648" name="AutoShape 8"/>
          <p:cNvSpPr>
            <a:spLocks noChangeArrowheads="1"/>
          </p:cNvSpPr>
          <p:nvPr/>
        </p:nvSpPr>
        <p:spPr bwMode="auto">
          <a:xfrm>
            <a:off x="5711827" y="4500565"/>
            <a:ext cx="2232025" cy="574675"/>
          </a:xfrm>
          <a:prstGeom prst="wedgeRoundRectCallout">
            <a:avLst>
              <a:gd name="adj1" fmla="val -46801"/>
              <a:gd name="adj2" fmla="val -117403"/>
              <a:gd name="adj3" fmla="val 16667"/>
            </a:avLst>
          </a:prstGeom>
          <a:solidFill>
            <a:srgbClr val="008000"/>
          </a:solidFill>
          <a:ln w="28575">
            <a:solidFill>
              <a:schemeClr val="accent1"/>
            </a:solidFill>
            <a:miter lim="800000"/>
            <a:headEnd/>
            <a:tailEnd type="none" w="med" len="lg"/>
          </a:ln>
          <a:effectLst/>
        </p:spPr>
        <p:txBody>
          <a:bodyPr wrap="none" anchor="ctr"/>
          <a:lstStyle/>
          <a:p>
            <a:pPr algn="ctr" fontAlgn="base">
              <a:spcBef>
                <a:spcPct val="0"/>
              </a:spcBef>
              <a:spcAft>
                <a:spcPct val="0"/>
              </a:spcAft>
              <a:defRPr/>
            </a:pPr>
            <a:r>
              <a:rPr lang="zh-CN" altLang="en-US" sz="2800" b="1" dirty="0">
                <a:solidFill>
                  <a:srgbClr val="FFFF99"/>
                </a:solidFill>
                <a:effectLst>
                  <a:outerShdw blurRad="38100" dist="38100" dir="2700000" algn="tl">
                    <a:srgbClr val="000000"/>
                  </a:outerShdw>
                </a:effectLst>
                <a:ea typeface="楷体_GB2312" pitchFamily="49" charset="-122"/>
              </a:rPr>
              <a:t>零输入响应</a:t>
            </a:r>
          </a:p>
        </p:txBody>
      </p:sp>
      <p:graphicFrame>
        <p:nvGraphicFramePr>
          <p:cNvPr id="112649" name="Object 4"/>
          <p:cNvGraphicFramePr>
            <a:graphicFrameLocks noGrp="1" noChangeAspect="1"/>
          </p:cNvGraphicFramePr>
          <p:nvPr>
            <p:ph sz="half" idx="4294967295"/>
          </p:nvPr>
        </p:nvGraphicFramePr>
        <p:xfrm>
          <a:off x="2071690" y="1889127"/>
          <a:ext cx="4433887" cy="892175"/>
        </p:xfrm>
        <a:graphic>
          <a:graphicData uri="http://schemas.openxmlformats.org/presentationml/2006/ole">
            <mc:AlternateContent xmlns:mc="http://schemas.openxmlformats.org/markup-compatibility/2006">
              <mc:Choice xmlns:v="urn:schemas-microsoft-com:vml" Requires="v">
                <p:oleObj name="Equation" r:id="rId7" imgW="64573200" imgH="12992040" progId="Equation.DSMT4">
                  <p:embed/>
                </p:oleObj>
              </mc:Choice>
              <mc:Fallback>
                <p:oleObj name="Equation" r:id="rId7" imgW="64573200" imgH="1299204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1690" y="1889127"/>
                        <a:ext cx="44338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type="none" w="med" len="lg"/>
                          </a14:hiddenLine>
                        </a:ext>
                      </a:extLst>
                    </p:spPr>
                  </p:pic>
                </p:oleObj>
              </mc:Fallback>
            </mc:AlternateContent>
          </a:graphicData>
        </a:graphic>
      </p:graphicFrame>
      <p:sp>
        <p:nvSpPr>
          <p:cNvPr id="9"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graphicFrame>
        <p:nvGraphicFramePr>
          <p:cNvPr id="32777" name="Object 5"/>
          <p:cNvGraphicFramePr>
            <a:graphicFrameLocks noChangeAspect="1"/>
          </p:cNvGraphicFramePr>
          <p:nvPr/>
        </p:nvGraphicFramePr>
        <p:xfrm>
          <a:off x="1500188" y="1219200"/>
          <a:ext cx="5981700" cy="914400"/>
        </p:xfrm>
        <a:graphic>
          <a:graphicData uri="http://schemas.openxmlformats.org/presentationml/2006/ole">
            <mc:AlternateContent xmlns:mc="http://schemas.openxmlformats.org/markup-compatibility/2006">
              <mc:Choice xmlns:v="urn:schemas-microsoft-com:vml" Requires="v">
                <p:oleObj name="公式" r:id="rId9" imgW="82039680" imgH="12585600" progId="">
                  <p:embed/>
                </p:oleObj>
              </mc:Choice>
              <mc:Fallback>
                <p:oleObj name="公式" r:id="rId9" imgW="82039680" imgH="125856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0188" y="1219200"/>
                        <a:ext cx="5981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type="none" w="med" len="lg"/>
                          </a14:hiddenLine>
                        </a:ext>
                      </a:extLst>
                    </p:spPr>
                  </p:pic>
                </p:oleObj>
              </mc:Fallback>
            </mc:AlternateContent>
          </a:graphicData>
        </a:graphic>
      </p:graphicFrame>
      <p:sp>
        <p:nvSpPr>
          <p:cNvPr id="32778" name="Rectangle 17"/>
          <p:cNvSpPr>
            <a:spLocks noChangeArrowheads="1"/>
          </p:cNvSpPr>
          <p:nvPr/>
        </p:nvSpPr>
        <p:spPr bwMode="auto">
          <a:xfrm>
            <a:off x="250827" y="6165852"/>
            <a:ext cx="7237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b="1">
                <a:solidFill>
                  <a:srgbClr val="FF33CC"/>
                </a:solidFill>
              </a:rPr>
              <a:t>零状态响应：  由</a:t>
            </a:r>
            <a:r>
              <a:rPr lang="en-US" altLang="zh-CN" sz="2000" b="1">
                <a:solidFill>
                  <a:srgbClr val="FF33CC"/>
                </a:solidFill>
              </a:rPr>
              <a:t>0-</a:t>
            </a:r>
            <a:r>
              <a:rPr lang="zh-CN" altLang="en-US" sz="2000" b="1">
                <a:solidFill>
                  <a:srgbClr val="FF33CC"/>
                </a:solidFill>
              </a:rPr>
              <a:t>状态响应值为</a:t>
            </a:r>
            <a:r>
              <a:rPr lang="en-US" altLang="zh-CN" sz="2000" b="1">
                <a:solidFill>
                  <a:srgbClr val="FF33CC"/>
                </a:solidFill>
              </a:rPr>
              <a:t>0</a:t>
            </a:r>
            <a:r>
              <a:rPr lang="zh-CN" altLang="en-US" sz="2000" b="1">
                <a:solidFill>
                  <a:srgbClr val="FF33CC"/>
                </a:solidFill>
              </a:rPr>
              <a:t>，系统由激励产生的响应。</a:t>
            </a:r>
          </a:p>
          <a:p>
            <a:pPr eaLnBrk="1" fontAlgn="base" hangingPunct="1">
              <a:spcBef>
                <a:spcPct val="0"/>
              </a:spcBef>
              <a:spcAft>
                <a:spcPct val="0"/>
              </a:spcAft>
            </a:pPr>
            <a:r>
              <a:rPr lang="zh-CN" altLang="en-US" sz="2000" b="1">
                <a:solidFill>
                  <a:srgbClr val="FF33CC"/>
                </a:solidFill>
              </a:rPr>
              <a:t>零输入响应 ： 系统激励为零，由系统</a:t>
            </a:r>
            <a:r>
              <a:rPr lang="en-US" altLang="zh-CN" sz="2000" b="1">
                <a:solidFill>
                  <a:srgbClr val="FF33CC"/>
                </a:solidFill>
              </a:rPr>
              <a:t>0-</a:t>
            </a:r>
            <a:r>
              <a:rPr lang="zh-CN" altLang="en-US" sz="2000" b="1">
                <a:solidFill>
                  <a:srgbClr val="FF33CC"/>
                </a:solidFill>
              </a:rPr>
              <a:t>状态值产生的响应。</a:t>
            </a:r>
          </a:p>
        </p:txBody>
      </p:sp>
      <p:sp>
        <p:nvSpPr>
          <p:cNvPr id="32779" name="Oval 18"/>
          <p:cNvSpPr>
            <a:spLocks noChangeArrowheads="1"/>
          </p:cNvSpPr>
          <p:nvPr/>
        </p:nvSpPr>
        <p:spPr bwMode="auto">
          <a:xfrm>
            <a:off x="6516688" y="1268415"/>
            <a:ext cx="1223962" cy="936625"/>
          </a:xfrm>
          <a:prstGeom prst="ellipse">
            <a:avLst/>
          </a:prstGeom>
          <a:noFill/>
          <a:ln w="952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2780" name="Text Box 19"/>
          <p:cNvSpPr txBox="1">
            <a:spLocks noChangeArrowheads="1"/>
          </p:cNvSpPr>
          <p:nvPr/>
        </p:nvSpPr>
        <p:spPr bwMode="auto">
          <a:xfrm>
            <a:off x="7667625" y="2251075"/>
            <a:ext cx="1403350" cy="457200"/>
          </a:xfrm>
          <a:prstGeom prst="rect">
            <a:avLst/>
          </a:prstGeom>
          <a:solidFill>
            <a:schemeClr val="folHlink"/>
          </a:solidFill>
          <a:ln w="28575" algn="ctr">
            <a:solidFill>
              <a:schemeClr val="accent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a:solidFill>
                  <a:srgbClr val="FFFF99"/>
                </a:solidFill>
              </a:rPr>
              <a:t>系统激励</a:t>
            </a:r>
          </a:p>
        </p:txBody>
      </p:sp>
      <p:sp>
        <p:nvSpPr>
          <p:cNvPr id="32781" name="Line 20"/>
          <p:cNvSpPr>
            <a:spLocks noChangeShapeType="1"/>
          </p:cNvSpPr>
          <p:nvPr/>
        </p:nvSpPr>
        <p:spPr bwMode="auto">
          <a:xfrm flipH="1" flipV="1">
            <a:off x="7740650" y="1916115"/>
            <a:ext cx="431800" cy="217487"/>
          </a:xfrm>
          <a:prstGeom prst="line">
            <a:avLst/>
          </a:prstGeom>
          <a:noFill/>
          <a:ln w="381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4" name="灯片编号占位符 3"/>
          <p:cNvSpPr txBox="1">
            <a:spLocks noGrp="1"/>
          </p:cNvSpPr>
          <p:nvPr/>
        </p:nvSpPr>
        <p:spPr bwMode="auto">
          <a:xfrm>
            <a:off x="8099427" y="6356350"/>
            <a:ext cx="504825" cy="457200"/>
          </a:xfrm>
          <a:prstGeom prst="rect">
            <a:avLst/>
          </a:prstGeom>
          <a:noFill/>
          <a:ln>
            <a:miter lim="800000"/>
            <a:headEnd/>
            <a:tailEnd/>
          </a:ln>
        </p:spPr>
        <p:txBody>
          <a:bodyPr anchor="b"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fld id="{AAB8CF7C-8BE3-4AA0-B608-C53AD1842C50}" type="slidenum">
              <a:rPr kumimoji="0" lang="zh-CN" altLang="en-US" sz="1400">
                <a:solidFill>
                  <a:srgbClr val="000000"/>
                </a:solidFill>
                <a:latin typeface="Arial" panose="020B0604020202020204" pitchFamily="34" charset="0"/>
              </a:rPr>
              <a:pPr algn="r" eaLnBrk="1" fontAlgn="base" hangingPunct="1">
                <a:spcBef>
                  <a:spcPct val="0"/>
                </a:spcBef>
                <a:spcAft>
                  <a:spcPct val="0"/>
                </a:spcAft>
              </a:pPr>
              <a:t>43</a:t>
            </a:fld>
            <a:endParaRPr kumimoji="0" lang="en-US" altLang="zh-CN"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920981959"/>
      </p:ext>
    </p:extLst>
  </p:cSld>
  <p:clrMapOvr>
    <a:masterClrMapping/>
  </p:clrMapOvr>
  <p:transition>
    <p:strips dir="rd"/>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bwMode="auto">
          <a:xfrm>
            <a:off x="0" y="642938"/>
            <a:ext cx="62865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3200" b="1">
                <a:solidFill>
                  <a:srgbClr val="0000FF"/>
                </a:solidFill>
              </a:rPr>
              <a:t>用拉氏变换分析动态电路的步骤</a:t>
            </a:r>
            <a:r>
              <a:rPr lang="en-US" altLang="zh-CN" sz="3200" b="1">
                <a:solidFill>
                  <a:srgbClr val="0000FF"/>
                </a:solidFill>
              </a:rPr>
              <a:t>:</a:t>
            </a:r>
            <a:endParaRPr lang="zh-CN" altLang="en-US" sz="3200" b="1">
              <a:solidFill>
                <a:srgbClr val="0000FF"/>
              </a:solidFill>
            </a:endParaRPr>
          </a:p>
        </p:txBody>
      </p:sp>
      <p:sp>
        <p:nvSpPr>
          <p:cNvPr id="98309" name="Rectangle 5"/>
          <p:cNvSpPr>
            <a:spLocks noGrp="1" noChangeArrowheads="1"/>
          </p:cNvSpPr>
          <p:nvPr>
            <p:ph type="body" idx="1"/>
          </p:nvPr>
        </p:nvSpPr>
        <p:spPr bwMode="auto">
          <a:xfrm>
            <a:off x="428627" y="1428750"/>
            <a:ext cx="8715375" cy="4781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b="1" dirty="0"/>
              <a:t>将网络中电源的时间函数进行拉氏变换；</a:t>
            </a:r>
          </a:p>
          <a:p>
            <a:pPr lvl="1"/>
            <a:r>
              <a:rPr lang="zh-CN" altLang="en-US" b="1" dirty="0"/>
              <a:t>常用的拉氏变换有：常数</a:t>
            </a:r>
            <a:r>
              <a:rPr lang="en-US" altLang="zh-CN" b="1" dirty="0">
                <a:latin typeface="Times New Roman" panose="02020603050405020304" pitchFamily="18" charset="0"/>
              </a:rPr>
              <a:t>A</a:t>
            </a:r>
            <a:r>
              <a:rPr lang="en-US" altLang="zh-CN" b="1" dirty="0">
                <a:latin typeface="Times New Roman" panose="02020603050405020304" pitchFamily="18" charset="0"/>
                <a:sym typeface="Symbol" panose="05050102010706020507" pitchFamily="18" charset="2"/>
              </a:rPr>
              <a:t>A/s,  </a:t>
            </a:r>
            <a:r>
              <a:rPr lang="en-US" altLang="zh-CN" b="1" i="1" dirty="0">
                <a:latin typeface="Times New Roman" panose="02020603050405020304" pitchFamily="18" charset="0"/>
                <a:sym typeface="Symbol" panose="05050102010706020507" pitchFamily="18" charset="2"/>
              </a:rPr>
              <a:t>e</a:t>
            </a:r>
            <a:r>
              <a:rPr lang="en-US" altLang="zh-CN" b="1" baseline="30000" dirty="0">
                <a:latin typeface="Times New Roman" panose="02020603050405020304" pitchFamily="18" charset="0"/>
                <a:sym typeface="Symbol" panose="05050102010706020507" pitchFamily="18" charset="2"/>
              </a:rPr>
              <a:t>-at</a:t>
            </a:r>
            <a:r>
              <a:rPr lang="en-US" altLang="zh-CN" b="1" dirty="0">
                <a:latin typeface="Times New Roman" panose="02020603050405020304" pitchFamily="18" charset="0"/>
                <a:sym typeface="Symbol" panose="05050102010706020507" pitchFamily="18" charset="2"/>
              </a:rPr>
              <a:t>(t)1/(</a:t>
            </a:r>
            <a:r>
              <a:rPr lang="en-US" altLang="zh-CN" b="1" dirty="0" err="1">
                <a:latin typeface="Times New Roman" panose="02020603050405020304" pitchFamily="18" charset="0"/>
                <a:sym typeface="Symbol" panose="05050102010706020507" pitchFamily="18" charset="2"/>
              </a:rPr>
              <a:t>s+a</a:t>
            </a:r>
            <a:r>
              <a:rPr lang="en-US" altLang="zh-CN" b="1" dirty="0">
                <a:latin typeface="Times New Roman" panose="02020603050405020304" pitchFamily="18" charset="0"/>
                <a:sym typeface="Symbol" panose="05050102010706020507" pitchFamily="18" charset="2"/>
              </a:rPr>
              <a:t>)</a:t>
            </a:r>
          </a:p>
          <a:p>
            <a:r>
              <a:rPr lang="zh-CN" altLang="en-US" sz="2800" b="1" dirty="0">
                <a:latin typeface="Times New Roman" panose="02020603050405020304" pitchFamily="18" charset="0"/>
              </a:rPr>
              <a:t>画出Ｓ域电路图（特别</a:t>
            </a:r>
            <a:r>
              <a:rPr lang="zh-CN" altLang="en-US" sz="2800" b="1" dirty="0">
                <a:solidFill>
                  <a:srgbClr val="FF33CC"/>
                </a:solidFill>
                <a:latin typeface="Times New Roman" panose="02020603050405020304" pitchFamily="18" charset="0"/>
              </a:rPr>
              <a:t>注意初值电源</a:t>
            </a:r>
            <a:r>
              <a:rPr lang="zh-CN" altLang="en-US" sz="2800" b="1" dirty="0">
                <a:latin typeface="Times New Roman" panose="02020603050405020304" pitchFamily="18" charset="0"/>
              </a:rPr>
              <a:t>）；</a:t>
            </a:r>
          </a:p>
          <a:p>
            <a:pPr lvl="1"/>
            <a:r>
              <a:rPr lang="zh-CN" altLang="en-US" b="1" dirty="0">
                <a:latin typeface="Times New Roman" panose="02020603050405020304" pitchFamily="18" charset="0"/>
              </a:rPr>
              <a:t>电感、电容分别用其</a:t>
            </a:r>
            <a:r>
              <a:rPr lang="en-US" altLang="zh-CN" b="1" dirty="0">
                <a:latin typeface="Times New Roman" panose="02020603050405020304" pitchFamily="18" charset="0"/>
              </a:rPr>
              <a:t>S</a:t>
            </a:r>
            <a:r>
              <a:rPr lang="zh-CN" altLang="en-US" b="1" dirty="0">
                <a:latin typeface="Times New Roman" panose="02020603050405020304" pitchFamily="18" charset="0"/>
              </a:rPr>
              <a:t>域模型代替；</a:t>
            </a:r>
          </a:p>
          <a:p>
            <a:pPr lvl="1"/>
            <a:r>
              <a:rPr lang="zh-CN" altLang="en-US" b="1" dirty="0">
                <a:latin typeface="Times New Roman" panose="02020603050405020304" pitchFamily="18" charset="0"/>
              </a:rPr>
              <a:t>检查初值电源的方向和数值；</a:t>
            </a:r>
          </a:p>
          <a:p>
            <a:pPr lvl="1"/>
            <a:r>
              <a:rPr lang="zh-CN" altLang="en-US" b="1" dirty="0">
                <a:latin typeface="Times New Roman" panose="02020603050405020304" pitchFamily="18" charset="0"/>
              </a:rPr>
              <a:t>电源用其象函数(拉氏变换)代替；</a:t>
            </a:r>
          </a:p>
          <a:p>
            <a:pPr lvl="1"/>
            <a:r>
              <a:rPr lang="zh-CN" altLang="en-US" b="1" dirty="0">
                <a:latin typeface="Times New Roman" panose="02020603050405020304" pitchFamily="18" charset="0"/>
              </a:rPr>
              <a:t>电路变量用其象函数代替：</a:t>
            </a:r>
            <a:r>
              <a:rPr lang="en-US" altLang="en-US" b="1" i="1" dirty="0">
                <a:latin typeface="Times New Roman" panose="02020603050405020304" pitchFamily="18" charset="0"/>
              </a:rPr>
              <a:t>i</a:t>
            </a:r>
            <a:r>
              <a:rPr lang="en-US" altLang="en-US" b="1" dirty="0">
                <a:latin typeface="Times New Roman" panose="02020603050405020304" pitchFamily="18" charset="0"/>
              </a:rPr>
              <a:t>(t)</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I</a:t>
            </a:r>
            <a:r>
              <a:rPr lang="en-US" altLang="zh-CN" b="1" dirty="0">
                <a:latin typeface="Times New Roman" panose="02020603050405020304" pitchFamily="18" charset="0"/>
                <a:sym typeface="Symbol" panose="05050102010706020507" pitchFamily="18" charset="2"/>
              </a:rPr>
              <a:t>(s), </a:t>
            </a:r>
            <a:r>
              <a:rPr lang="en-US" altLang="en-US" b="1" i="1" dirty="0">
                <a:latin typeface="Times New Roman" panose="02020603050405020304" pitchFamily="18" charset="0"/>
              </a:rPr>
              <a:t>u</a:t>
            </a:r>
            <a:r>
              <a:rPr lang="en-US" altLang="en-US" b="1" dirty="0">
                <a:latin typeface="Times New Roman" panose="02020603050405020304" pitchFamily="18" charset="0"/>
              </a:rPr>
              <a:t>(t)</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U</a:t>
            </a:r>
            <a:r>
              <a:rPr lang="en-US" altLang="zh-CN" b="1" dirty="0">
                <a:latin typeface="Times New Roman" panose="02020603050405020304" pitchFamily="18" charset="0"/>
                <a:sym typeface="Symbol" panose="05050102010706020507" pitchFamily="18" charset="2"/>
              </a:rPr>
              <a:t>(s)</a:t>
            </a:r>
          </a:p>
          <a:p>
            <a:r>
              <a:rPr lang="zh-CN" altLang="en-US" sz="2800" b="1" dirty="0">
                <a:latin typeface="Times New Roman" panose="02020603050405020304" pitchFamily="18" charset="0"/>
              </a:rPr>
              <a:t>运用直流电路的方法求解象函数；</a:t>
            </a:r>
          </a:p>
          <a:p>
            <a:r>
              <a:rPr lang="zh-CN" altLang="en-US" sz="2800" b="1" dirty="0">
                <a:latin typeface="Times New Roman" panose="02020603050405020304" pitchFamily="18" charset="0"/>
              </a:rPr>
              <a:t>反变换求原函数。</a:t>
            </a:r>
          </a:p>
        </p:txBody>
      </p:sp>
      <p:sp>
        <p:nvSpPr>
          <p:cNvPr id="6"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
        <p:nvSpPr>
          <p:cNvPr id="39" name="灯片编号占位符 4"/>
          <p:cNvSpPr txBox="1">
            <a:spLocks noGrp="1"/>
          </p:cNvSpPr>
          <p:nvPr/>
        </p:nvSpPr>
        <p:spPr bwMode="auto">
          <a:xfrm>
            <a:off x="7956552" y="6529390"/>
            <a:ext cx="785813" cy="428625"/>
          </a:xfrm>
          <a:prstGeom prst="rect">
            <a:avLst/>
          </a:prstGeom>
          <a:noFill/>
          <a:ln>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fld id="{04A775EE-D78E-4194-92A5-F9AEBE5AC392}" type="slidenum">
              <a:rPr kumimoji="0" lang="zh-CN" altLang="en-US" sz="1400">
                <a:solidFill>
                  <a:srgbClr val="000000"/>
                </a:solidFill>
                <a:latin typeface="Arial" panose="020B0604020202020204" pitchFamily="34" charset="0"/>
              </a:rPr>
              <a:pPr algn="ctr" eaLnBrk="1" fontAlgn="base" hangingPunct="1">
                <a:spcBef>
                  <a:spcPct val="0"/>
                </a:spcBef>
                <a:spcAft>
                  <a:spcPct val="0"/>
                </a:spcAft>
              </a:pPr>
              <a:t>44</a:t>
            </a:fld>
            <a:endParaRPr kumimoji="0" lang="en-US" altLang="zh-CN" sz="1400">
              <a:solidFill>
                <a:srgbClr val="000000"/>
              </a:solidFill>
              <a:latin typeface="Arial" panose="020B0604020202020204" pitchFamily="34" charset="0"/>
            </a:endParaRPr>
          </a:p>
        </p:txBody>
      </p:sp>
    </p:spTree>
    <p:extLst>
      <p:ext uri="{BB962C8B-B14F-4D97-AF65-F5344CB8AC3E}">
        <p14:creationId xmlns:p14="http://schemas.microsoft.com/office/powerpoint/2010/main" val="979463132"/>
      </p:ext>
    </p:extLst>
  </p:cSld>
  <p:clrMapOvr>
    <a:masterClrMapping/>
  </p:clrMapOvr>
  <p:transition>
    <p:strips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142875" y="571502"/>
            <a:ext cx="4757738"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zh-CN" sz="2800" b="1" i="1">
                <a:solidFill>
                  <a:srgbClr val="FF33CC"/>
                </a:solidFill>
                <a:latin typeface="Times New Roman" panose="02020603050405020304" pitchFamily="18" charset="0"/>
              </a:rPr>
              <a:t>RLC</a:t>
            </a:r>
            <a:r>
              <a:rPr lang="zh-CN" altLang="zh-CN" sz="2800" b="1">
                <a:solidFill>
                  <a:srgbClr val="FF33CC"/>
                </a:solidFill>
              </a:rPr>
              <a:t>串联电路的</a:t>
            </a:r>
            <a:r>
              <a:rPr lang="zh-CN" altLang="zh-CN" sz="2800" b="1">
                <a:solidFill>
                  <a:srgbClr val="FF33CC"/>
                </a:solidFill>
                <a:latin typeface="Times New Roman" panose="02020603050405020304" pitchFamily="18" charset="0"/>
              </a:rPr>
              <a:t>S</a:t>
            </a:r>
            <a:r>
              <a:rPr lang="zh-CN" altLang="zh-CN" sz="2800" b="1">
                <a:solidFill>
                  <a:srgbClr val="FF33CC"/>
                </a:solidFill>
              </a:rPr>
              <a:t>域模型</a:t>
            </a:r>
          </a:p>
        </p:txBody>
      </p:sp>
      <p:grpSp>
        <p:nvGrpSpPr>
          <p:cNvPr id="2" name="Group 159"/>
          <p:cNvGrpSpPr>
            <a:grpSpLocks/>
          </p:cNvGrpSpPr>
          <p:nvPr/>
        </p:nvGrpSpPr>
        <p:grpSpPr bwMode="auto">
          <a:xfrm>
            <a:off x="4657727" y="1063627"/>
            <a:ext cx="4079875" cy="1717675"/>
            <a:chOff x="2790" y="778"/>
            <a:chExt cx="2570" cy="1082"/>
          </a:xfrm>
        </p:grpSpPr>
        <p:graphicFrame>
          <p:nvGraphicFramePr>
            <p:cNvPr id="34853" name="Object 2"/>
            <p:cNvGraphicFramePr>
              <a:graphicFrameLocks noChangeAspect="1"/>
            </p:cNvGraphicFramePr>
            <p:nvPr/>
          </p:nvGraphicFramePr>
          <p:xfrm>
            <a:off x="4016" y="851"/>
            <a:ext cx="179" cy="156"/>
          </p:xfrm>
          <a:graphic>
            <a:graphicData uri="http://schemas.openxmlformats.org/presentationml/2006/ole">
              <mc:AlternateContent xmlns:mc="http://schemas.openxmlformats.org/markup-compatibility/2006">
                <mc:Choice xmlns:v="urn:schemas-microsoft-com:vml" Requires="v">
                  <p:oleObj name="Equation" r:id="rId2" imgW="6486480" imgH="5676840" progId="Equation.DSMT4">
                    <p:embed/>
                  </p:oleObj>
                </mc:Choice>
                <mc:Fallback>
                  <p:oleObj name="Equation" r:id="rId2" imgW="6486480" imgH="567684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 y="851"/>
                          <a:ext cx="17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54" name="Object 3"/>
            <p:cNvGraphicFramePr>
              <a:graphicFrameLocks noChangeAspect="1"/>
            </p:cNvGraphicFramePr>
            <p:nvPr/>
          </p:nvGraphicFramePr>
          <p:xfrm>
            <a:off x="4114" y="1378"/>
            <a:ext cx="275" cy="191"/>
          </p:xfrm>
          <a:graphic>
            <a:graphicData uri="http://schemas.openxmlformats.org/presentationml/2006/ole">
              <mc:AlternateContent xmlns:mc="http://schemas.openxmlformats.org/markup-compatibility/2006">
                <mc:Choice xmlns:v="urn:schemas-microsoft-com:vml" Requires="v">
                  <p:oleObj name="Equation" r:id="rId4" imgW="9329760" imgH="6489720" progId="">
                    <p:embed/>
                  </p:oleObj>
                </mc:Choice>
                <mc:Fallback>
                  <p:oleObj name="Equation" r:id="rId4" imgW="9329760" imgH="64897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 y="1378"/>
                          <a:ext cx="275"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55" name="Object 4"/>
            <p:cNvGraphicFramePr>
              <a:graphicFrameLocks noChangeAspect="1"/>
            </p:cNvGraphicFramePr>
            <p:nvPr/>
          </p:nvGraphicFramePr>
          <p:xfrm>
            <a:off x="2790" y="1416"/>
            <a:ext cx="326" cy="193"/>
          </p:xfrm>
          <a:graphic>
            <a:graphicData uri="http://schemas.openxmlformats.org/presentationml/2006/ole">
              <mc:AlternateContent xmlns:mc="http://schemas.openxmlformats.org/markup-compatibility/2006">
                <mc:Choice xmlns:v="urn:schemas-microsoft-com:vml" Requires="v">
                  <p:oleObj name="Equation" r:id="rId6" imgW="10954800" imgH="6489720" progId="">
                    <p:embed/>
                  </p:oleObj>
                </mc:Choice>
                <mc:Fallback>
                  <p:oleObj name="Equation" r:id="rId6" imgW="10954800" imgH="648972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0" y="1416"/>
                          <a:ext cx="32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4856" name="Oval 51"/>
            <p:cNvSpPr>
              <a:spLocks noChangeArrowheads="1"/>
            </p:cNvSpPr>
            <p:nvPr/>
          </p:nvSpPr>
          <p:spPr bwMode="auto">
            <a:xfrm>
              <a:off x="4407" y="974"/>
              <a:ext cx="180" cy="17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57" name="Object 5"/>
            <p:cNvGraphicFramePr>
              <a:graphicFrameLocks noChangeAspect="1"/>
            </p:cNvGraphicFramePr>
            <p:nvPr/>
          </p:nvGraphicFramePr>
          <p:xfrm>
            <a:off x="4295" y="933"/>
            <a:ext cx="404" cy="134"/>
          </p:xfrm>
          <a:graphic>
            <a:graphicData uri="http://schemas.openxmlformats.org/presentationml/2006/ole">
              <mc:AlternateContent xmlns:mc="http://schemas.openxmlformats.org/markup-compatibility/2006">
                <mc:Choice xmlns:v="urn:schemas-microsoft-com:vml" Requires="v">
                  <p:oleObj name="Equation" r:id="rId8" imgW="18266400" imgH="6083280" progId="Equation.DSMT4">
                    <p:embed/>
                  </p:oleObj>
                </mc:Choice>
                <mc:Fallback>
                  <p:oleObj name="Equation" r:id="rId8" imgW="18266400" imgH="6083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 y="933"/>
                          <a:ext cx="40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58" name="Object 6"/>
            <p:cNvGraphicFramePr>
              <a:graphicFrameLocks noChangeAspect="1"/>
            </p:cNvGraphicFramePr>
            <p:nvPr/>
          </p:nvGraphicFramePr>
          <p:xfrm>
            <a:off x="4285" y="778"/>
            <a:ext cx="416" cy="182"/>
          </p:xfrm>
          <a:graphic>
            <a:graphicData uri="http://schemas.openxmlformats.org/presentationml/2006/ole">
              <mc:AlternateContent xmlns:mc="http://schemas.openxmlformats.org/markup-compatibility/2006">
                <mc:Choice xmlns:v="urn:schemas-microsoft-com:vml" Requires="v">
                  <p:oleObj name="Equation" r:id="rId10" imgW="16235280" imgH="7302600" progId="Equation.DSMT4">
                    <p:embed/>
                  </p:oleObj>
                </mc:Choice>
                <mc:Fallback>
                  <p:oleObj name="Equation" r:id="rId10" imgW="16235280" imgH="7302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5" y="778"/>
                          <a:ext cx="4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4859" name="Oval 121"/>
            <p:cNvSpPr>
              <a:spLocks noChangeArrowheads="1"/>
            </p:cNvSpPr>
            <p:nvPr/>
          </p:nvSpPr>
          <p:spPr bwMode="auto">
            <a:xfrm>
              <a:off x="4739" y="1530"/>
              <a:ext cx="180" cy="179"/>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60" name="Object 7"/>
            <p:cNvGraphicFramePr>
              <a:graphicFrameLocks noChangeAspect="1"/>
            </p:cNvGraphicFramePr>
            <p:nvPr/>
          </p:nvGraphicFramePr>
          <p:xfrm>
            <a:off x="4902" y="1486"/>
            <a:ext cx="458" cy="360"/>
          </p:xfrm>
          <a:graphic>
            <a:graphicData uri="http://schemas.openxmlformats.org/presentationml/2006/ole">
              <mc:AlternateContent xmlns:mc="http://schemas.openxmlformats.org/markup-compatibility/2006">
                <mc:Choice xmlns:v="urn:schemas-microsoft-com:vml" Requires="v">
                  <p:oleObj name="Equation" r:id="rId12" imgW="16235280" imgH="12992040" progId="Equation.DSMT4">
                    <p:embed/>
                  </p:oleObj>
                </mc:Choice>
                <mc:Fallback>
                  <p:oleObj name="Equation" r:id="rId12" imgW="16235280" imgH="12992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02" y="1486"/>
                          <a:ext cx="4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4861" name="Rectangle 136"/>
            <p:cNvSpPr>
              <a:spLocks noChangeArrowheads="1"/>
            </p:cNvSpPr>
            <p:nvPr/>
          </p:nvSpPr>
          <p:spPr bwMode="auto">
            <a:xfrm>
              <a:off x="3240" y="1068"/>
              <a:ext cx="1596" cy="792"/>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62" name="Rectangle 137"/>
            <p:cNvSpPr>
              <a:spLocks noChangeArrowheads="1"/>
            </p:cNvSpPr>
            <p:nvPr/>
          </p:nvSpPr>
          <p:spPr bwMode="auto">
            <a:xfrm>
              <a:off x="3525" y="1024"/>
              <a:ext cx="258" cy="90"/>
            </a:xfrm>
            <a:prstGeom prst="rect">
              <a:avLst/>
            </a:prstGeom>
            <a:ln w="2857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63" name="Object 8"/>
            <p:cNvGraphicFramePr>
              <a:graphicFrameLocks noChangeAspect="1"/>
            </p:cNvGraphicFramePr>
            <p:nvPr/>
          </p:nvGraphicFramePr>
          <p:xfrm>
            <a:off x="3599" y="867"/>
            <a:ext cx="147" cy="145"/>
          </p:xfrm>
          <a:graphic>
            <a:graphicData uri="http://schemas.openxmlformats.org/presentationml/2006/ole">
              <mc:AlternateContent xmlns:mc="http://schemas.openxmlformats.org/markup-compatibility/2006">
                <mc:Choice xmlns:v="urn:schemas-microsoft-com:vml" Requires="v">
                  <p:oleObj name="Equation" r:id="rId14" imgW="5267880" imgH="5270400" progId="Equation.DSMT4">
                    <p:embed/>
                  </p:oleObj>
                </mc:Choice>
                <mc:Fallback>
                  <p:oleObj name="Equation" r:id="rId14" imgW="5267880" imgH="52704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99" y="867"/>
                          <a:ext cx="14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34864" name="Group 142"/>
            <p:cNvGrpSpPr>
              <a:grpSpLocks/>
            </p:cNvGrpSpPr>
            <p:nvPr/>
          </p:nvGrpSpPr>
          <p:grpSpPr bwMode="auto">
            <a:xfrm>
              <a:off x="3937" y="1003"/>
              <a:ext cx="314" cy="123"/>
              <a:chOff x="3073" y="2743"/>
              <a:chExt cx="314" cy="123"/>
            </a:xfrm>
          </p:grpSpPr>
          <p:sp>
            <p:nvSpPr>
              <p:cNvPr id="34874" name="Oval 143"/>
              <p:cNvSpPr>
                <a:spLocks noChangeArrowheads="1"/>
              </p:cNvSpPr>
              <p:nvPr/>
            </p:nvSpPr>
            <p:spPr bwMode="auto">
              <a:xfrm rot="-5400000">
                <a:off x="3061"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75" name="Oval 144"/>
              <p:cNvSpPr>
                <a:spLocks noChangeArrowheads="1"/>
              </p:cNvSpPr>
              <p:nvPr/>
            </p:nvSpPr>
            <p:spPr bwMode="auto">
              <a:xfrm rot="-5400000">
                <a:off x="3139"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76" name="Oval 145"/>
              <p:cNvSpPr>
                <a:spLocks noChangeArrowheads="1"/>
              </p:cNvSpPr>
              <p:nvPr/>
            </p:nvSpPr>
            <p:spPr bwMode="auto">
              <a:xfrm rot="-5400000">
                <a:off x="3218"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77" name="Oval 146"/>
              <p:cNvSpPr>
                <a:spLocks noChangeArrowheads="1"/>
              </p:cNvSpPr>
              <p:nvPr/>
            </p:nvSpPr>
            <p:spPr bwMode="auto">
              <a:xfrm rot="-5400000">
                <a:off x="3292"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78" name="Rectangle 147"/>
              <p:cNvSpPr>
                <a:spLocks noChangeArrowheads="1"/>
              </p:cNvSpPr>
              <p:nvPr/>
            </p:nvSpPr>
            <p:spPr bwMode="auto">
              <a:xfrm rot="-5400000">
                <a:off x="3196" y="2676"/>
                <a:ext cx="67" cy="314"/>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grpSp>
          <p:nvGrpSpPr>
            <p:cNvPr id="34865" name="Group 149"/>
            <p:cNvGrpSpPr>
              <a:grpSpLocks/>
            </p:cNvGrpSpPr>
            <p:nvPr/>
          </p:nvGrpSpPr>
          <p:grpSpPr bwMode="auto">
            <a:xfrm rot="-5400000">
              <a:off x="4764" y="1180"/>
              <a:ext cx="135" cy="279"/>
              <a:chOff x="1152" y="3286"/>
              <a:chExt cx="135" cy="279"/>
            </a:xfrm>
          </p:grpSpPr>
          <p:sp useBgFill="1">
            <p:nvSpPr>
              <p:cNvPr id="34871" name="Rectangle 150"/>
              <p:cNvSpPr>
                <a:spLocks noChangeArrowheads="1"/>
              </p:cNvSpPr>
              <p:nvPr/>
            </p:nvSpPr>
            <p:spPr bwMode="auto">
              <a:xfrm>
                <a:off x="1186" y="3307"/>
                <a:ext cx="67" cy="234"/>
              </a:xfrm>
              <a:prstGeom prst="rect">
                <a:avLst/>
              </a:prstGeom>
              <a:ln w="2857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72" name="Rectangle 151"/>
              <p:cNvSpPr>
                <a:spLocks noChangeArrowheads="1"/>
              </p:cNvSpPr>
              <p:nvPr/>
            </p:nvSpPr>
            <p:spPr bwMode="auto">
              <a:xfrm>
                <a:off x="1163" y="3286"/>
                <a:ext cx="124" cy="33"/>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73" name="Rectangle 152"/>
              <p:cNvSpPr>
                <a:spLocks noChangeArrowheads="1"/>
              </p:cNvSpPr>
              <p:nvPr/>
            </p:nvSpPr>
            <p:spPr bwMode="auto">
              <a:xfrm>
                <a:off x="1152" y="3532"/>
                <a:ext cx="124" cy="33"/>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sp>
          <p:nvSpPr>
            <p:cNvPr id="34866" name="Oval 153"/>
            <p:cNvSpPr>
              <a:spLocks noChangeArrowheads="1"/>
            </p:cNvSpPr>
            <p:nvPr/>
          </p:nvSpPr>
          <p:spPr bwMode="auto">
            <a:xfrm>
              <a:off x="3120" y="1380"/>
              <a:ext cx="228" cy="228"/>
            </a:xfrm>
            <a:prstGeom prst="ellipse">
              <a:avLst/>
            </a:prstGeom>
            <a:noFill/>
            <a:ln w="28575">
              <a:solidFill>
                <a:schemeClr val="tx1"/>
              </a:solidFill>
              <a:round/>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67" name="Object 9"/>
            <p:cNvGraphicFramePr>
              <a:graphicFrameLocks noChangeAspect="1"/>
            </p:cNvGraphicFramePr>
            <p:nvPr/>
          </p:nvGraphicFramePr>
          <p:xfrm>
            <a:off x="3088" y="1266"/>
            <a:ext cx="121" cy="449"/>
          </p:xfrm>
          <a:graphic>
            <a:graphicData uri="http://schemas.openxmlformats.org/presentationml/2006/ole">
              <mc:AlternateContent xmlns:mc="http://schemas.openxmlformats.org/markup-compatibility/2006">
                <mc:Choice xmlns:v="urn:schemas-microsoft-com:vml" Requires="v">
                  <p:oleObj name="Equation" r:id="rId16" imgW="4455360" imgH="16649640" progId="">
                    <p:embed/>
                  </p:oleObj>
                </mc:Choice>
                <mc:Fallback>
                  <p:oleObj name="Equation" r:id="rId16" imgW="4455360" imgH="1664964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88" y="1266"/>
                          <a:ext cx="1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4868" name="Freeform 155"/>
            <p:cNvSpPr>
              <a:spLocks/>
            </p:cNvSpPr>
            <p:nvPr/>
          </p:nvSpPr>
          <p:spPr bwMode="auto">
            <a:xfrm>
              <a:off x="3576" y="1206"/>
              <a:ext cx="974" cy="536"/>
            </a:xfrm>
            <a:custGeom>
              <a:avLst/>
              <a:gdLst>
                <a:gd name="T0" fmla="*/ 0 w 974"/>
                <a:gd name="T1" fmla="*/ 114 h 536"/>
                <a:gd name="T2" fmla="*/ 192 w 974"/>
                <a:gd name="T3" fmla="*/ 18 h 536"/>
                <a:gd name="T4" fmla="*/ 660 w 974"/>
                <a:gd name="T5" fmla="*/ 6 h 536"/>
                <a:gd name="T6" fmla="*/ 876 w 974"/>
                <a:gd name="T7" fmla="*/ 42 h 536"/>
                <a:gd name="T8" fmla="*/ 972 w 974"/>
                <a:gd name="T9" fmla="*/ 246 h 536"/>
                <a:gd name="T10" fmla="*/ 888 w 974"/>
                <a:gd name="T11" fmla="*/ 450 h 536"/>
                <a:gd name="T12" fmla="*/ 648 w 974"/>
                <a:gd name="T13" fmla="*/ 522 h 536"/>
                <a:gd name="T14" fmla="*/ 228 w 974"/>
                <a:gd name="T15" fmla="*/ 534 h 536"/>
                <a:gd name="T16" fmla="*/ 0 60000 65536"/>
                <a:gd name="T17" fmla="*/ 0 60000 65536"/>
                <a:gd name="T18" fmla="*/ 0 60000 65536"/>
                <a:gd name="T19" fmla="*/ 0 60000 65536"/>
                <a:gd name="T20" fmla="*/ 0 60000 65536"/>
                <a:gd name="T21" fmla="*/ 0 60000 65536"/>
                <a:gd name="T22" fmla="*/ 0 60000 65536"/>
                <a:gd name="T23" fmla="*/ 0 60000 65536"/>
                <a:gd name="T24" fmla="*/ 0 w 974"/>
                <a:gd name="T25" fmla="*/ 0 h 536"/>
                <a:gd name="T26" fmla="*/ 974 w 974"/>
                <a:gd name="T27" fmla="*/ 536 h 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4" h="536">
                  <a:moveTo>
                    <a:pt x="0" y="114"/>
                  </a:moveTo>
                  <a:cubicBezTo>
                    <a:pt x="32" y="98"/>
                    <a:pt x="82" y="36"/>
                    <a:pt x="192" y="18"/>
                  </a:cubicBezTo>
                  <a:cubicBezTo>
                    <a:pt x="302" y="0"/>
                    <a:pt x="546" y="2"/>
                    <a:pt x="660" y="6"/>
                  </a:cubicBezTo>
                  <a:cubicBezTo>
                    <a:pt x="774" y="10"/>
                    <a:pt x="824" y="2"/>
                    <a:pt x="876" y="42"/>
                  </a:cubicBezTo>
                  <a:cubicBezTo>
                    <a:pt x="928" y="82"/>
                    <a:pt x="970" y="178"/>
                    <a:pt x="972" y="246"/>
                  </a:cubicBezTo>
                  <a:cubicBezTo>
                    <a:pt x="974" y="314"/>
                    <a:pt x="942" y="404"/>
                    <a:pt x="888" y="450"/>
                  </a:cubicBezTo>
                  <a:cubicBezTo>
                    <a:pt x="834" y="496"/>
                    <a:pt x="758" y="508"/>
                    <a:pt x="648" y="522"/>
                  </a:cubicBezTo>
                  <a:cubicBezTo>
                    <a:pt x="538" y="536"/>
                    <a:pt x="315" y="532"/>
                    <a:pt x="228" y="534"/>
                  </a:cubicBezTo>
                </a:path>
              </a:pathLst>
            </a:custGeom>
            <a:noFill/>
            <a:ln w="28575" cap="flat" cmpd="sng">
              <a:solidFill>
                <a:srgbClr val="66FF99"/>
              </a:solidFill>
              <a:prstDash val="solid"/>
              <a:round/>
              <a:headEnd type="none" w="med" len="med"/>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graphicFrame>
          <p:nvGraphicFramePr>
            <p:cNvPr id="34869" name="Object 10"/>
            <p:cNvGraphicFramePr>
              <a:graphicFrameLocks noChangeAspect="1"/>
            </p:cNvGraphicFramePr>
            <p:nvPr/>
          </p:nvGraphicFramePr>
          <p:xfrm>
            <a:off x="4708" y="1410"/>
            <a:ext cx="109" cy="404"/>
          </p:xfrm>
          <a:graphic>
            <a:graphicData uri="http://schemas.openxmlformats.org/presentationml/2006/ole">
              <mc:AlternateContent xmlns:mc="http://schemas.openxmlformats.org/markup-compatibility/2006">
                <mc:Choice xmlns:v="urn:schemas-microsoft-com:vml" Requires="v">
                  <p:oleObj name="Equation" r:id="rId18" imgW="177840" imgH="685800" progId="">
                    <p:embed/>
                  </p:oleObj>
                </mc:Choice>
                <mc:Fallback>
                  <p:oleObj name="Equation" r:id="rId18" imgW="177840" imgH="685800"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8" y="1410"/>
                          <a:ext cx="1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70" name="Object 11"/>
            <p:cNvGraphicFramePr>
              <a:graphicFrameLocks noChangeAspect="1"/>
            </p:cNvGraphicFramePr>
            <p:nvPr/>
          </p:nvGraphicFramePr>
          <p:xfrm>
            <a:off x="4916" y="1145"/>
            <a:ext cx="231" cy="289"/>
          </p:xfrm>
          <a:graphic>
            <a:graphicData uri="http://schemas.openxmlformats.org/presentationml/2006/ole">
              <mc:AlternateContent xmlns:mc="http://schemas.openxmlformats.org/markup-compatibility/2006">
                <mc:Choice xmlns:v="urn:schemas-microsoft-com:vml" Requires="v">
                  <p:oleObj name="Equation" r:id="rId20" imgW="8111160" imgH="12992040" progId="Equation.DSMT4">
                    <p:embed/>
                  </p:oleObj>
                </mc:Choice>
                <mc:Fallback>
                  <p:oleObj name="Equation" r:id="rId20" imgW="8111160" imgH="1299204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16" y="1145"/>
                          <a:ext cx="23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5" name="Group 167"/>
          <p:cNvGrpSpPr>
            <a:grpSpLocks/>
          </p:cNvGrpSpPr>
          <p:nvPr/>
        </p:nvGrpSpPr>
        <p:grpSpPr bwMode="auto">
          <a:xfrm>
            <a:off x="768352" y="1173165"/>
            <a:ext cx="3675063" cy="1608137"/>
            <a:chOff x="484" y="871"/>
            <a:chExt cx="2315" cy="1013"/>
          </a:xfrm>
        </p:grpSpPr>
        <p:graphicFrame>
          <p:nvGraphicFramePr>
            <p:cNvPr id="34830" name="Object 12"/>
            <p:cNvGraphicFramePr>
              <a:graphicFrameLocks noChangeAspect="1"/>
            </p:cNvGraphicFramePr>
            <p:nvPr/>
          </p:nvGraphicFramePr>
          <p:xfrm>
            <a:off x="1819" y="871"/>
            <a:ext cx="135" cy="145"/>
          </p:xfrm>
          <a:graphic>
            <a:graphicData uri="http://schemas.openxmlformats.org/presentationml/2006/ole">
              <mc:AlternateContent xmlns:mc="http://schemas.openxmlformats.org/markup-compatibility/2006">
                <mc:Choice xmlns:v="urn:schemas-microsoft-com:vml" Requires="v">
                  <p:oleObj name="Equation" r:id="rId22" imgW="4861800" imgH="5270400" progId="Equation.DSMT4">
                    <p:embed/>
                  </p:oleObj>
                </mc:Choice>
                <mc:Fallback>
                  <p:oleObj name="Equation" r:id="rId22" imgW="4861800" imgH="52704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19" y="871"/>
                          <a:ext cx="1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34831" name="Group 158"/>
            <p:cNvGrpSpPr>
              <a:grpSpLocks/>
            </p:cNvGrpSpPr>
            <p:nvPr/>
          </p:nvGrpSpPr>
          <p:grpSpPr bwMode="auto">
            <a:xfrm>
              <a:off x="484" y="891"/>
              <a:ext cx="2315" cy="993"/>
              <a:chOff x="532" y="843"/>
              <a:chExt cx="2315" cy="993"/>
            </a:xfrm>
          </p:grpSpPr>
          <p:sp>
            <p:nvSpPr>
              <p:cNvPr id="34832" name="Rectangle 130"/>
              <p:cNvSpPr>
                <a:spLocks noChangeArrowheads="1"/>
              </p:cNvSpPr>
              <p:nvPr/>
            </p:nvSpPr>
            <p:spPr bwMode="auto">
              <a:xfrm>
                <a:off x="936" y="1044"/>
                <a:ext cx="1440" cy="792"/>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33" name="Rectangle 9"/>
              <p:cNvSpPr>
                <a:spLocks noChangeArrowheads="1"/>
              </p:cNvSpPr>
              <p:nvPr/>
            </p:nvSpPr>
            <p:spPr bwMode="auto">
              <a:xfrm>
                <a:off x="1269" y="1000"/>
                <a:ext cx="258" cy="90"/>
              </a:xfrm>
              <a:prstGeom prst="rect">
                <a:avLst/>
              </a:prstGeom>
              <a:ln w="2857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34" name="Object 13"/>
              <p:cNvGraphicFramePr>
                <a:graphicFrameLocks noChangeAspect="1"/>
              </p:cNvGraphicFramePr>
              <p:nvPr/>
            </p:nvGraphicFramePr>
            <p:xfrm>
              <a:off x="1343" y="843"/>
              <a:ext cx="147" cy="145"/>
            </p:xfrm>
            <a:graphic>
              <a:graphicData uri="http://schemas.openxmlformats.org/presentationml/2006/ole">
                <mc:AlternateContent xmlns:mc="http://schemas.openxmlformats.org/markup-compatibility/2006">
                  <mc:Choice xmlns:v="urn:schemas-microsoft-com:vml" Requires="v">
                    <p:oleObj name="Equation" r:id="rId24" imgW="5267880" imgH="5270400" progId="Equation.DSMT4">
                      <p:embed/>
                    </p:oleObj>
                  </mc:Choice>
                  <mc:Fallback>
                    <p:oleObj name="Equation" r:id="rId24" imgW="5267880" imgH="52704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43" y="843"/>
                            <a:ext cx="14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35" name="Object 14"/>
              <p:cNvGraphicFramePr>
                <a:graphicFrameLocks noChangeAspect="1"/>
              </p:cNvGraphicFramePr>
              <p:nvPr/>
            </p:nvGraphicFramePr>
            <p:xfrm>
              <a:off x="1728" y="1361"/>
              <a:ext cx="249" cy="209"/>
            </p:xfrm>
            <a:graphic>
              <a:graphicData uri="http://schemas.openxmlformats.org/presentationml/2006/ole">
                <mc:AlternateContent xmlns:mc="http://schemas.openxmlformats.org/markup-compatibility/2006">
                  <mc:Choice xmlns:v="urn:schemas-microsoft-com:vml" Requires="v">
                    <p:oleObj name="Equation" r:id="rId26" imgW="7705080" imgH="6489720" progId="">
                      <p:embed/>
                    </p:oleObj>
                  </mc:Choice>
                  <mc:Fallback>
                    <p:oleObj name="Equation" r:id="rId26" imgW="7705080" imgH="648972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28" y="1361"/>
                            <a:ext cx="24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36" name="Object 15"/>
              <p:cNvGraphicFramePr>
                <a:graphicFrameLocks noChangeAspect="1"/>
              </p:cNvGraphicFramePr>
              <p:nvPr/>
            </p:nvGraphicFramePr>
            <p:xfrm>
              <a:off x="532" y="1365"/>
              <a:ext cx="297" cy="215"/>
            </p:xfrm>
            <a:graphic>
              <a:graphicData uri="http://schemas.openxmlformats.org/presentationml/2006/ole">
                <mc:AlternateContent xmlns:mc="http://schemas.openxmlformats.org/markup-compatibility/2006">
                  <mc:Choice xmlns:v="urn:schemas-microsoft-com:vml" Requires="v">
                    <p:oleObj name="Equation" r:id="rId28" imgW="355320" imgH="254160" progId="">
                      <p:embed/>
                    </p:oleObj>
                  </mc:Choice>
                  <mc:Fallback>
                    <p:oleObj name="Equation" r:id="rId28" imgW="355320" imgH="2541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2" y="1365"/>
                            <a:ext cx="2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34837" name="Group 36"/>
              <p:cNvGrpSpPr>
                <a:grpSpLocks/>
              </p:cNvGrpSpPr>
              <p:nvPr/>
            </p:nvGrpSpPr>
            <p:grpSpPr bwMode="auto">
              <a:xfrm>
                <a:off x="1765" y="979"/>
                <a:ext cx="314" cy="123"/>
                <a:chOff x="3073" y="2743"/>
                <a:chExt cx="314" cy="123"/>
              </a:xfrm>
            </p:grpSpPr>
            <p:sp>
              <p:nvSpPr>
                <p:cNvPr id="34848" name="Oval 37"/>
                <p:cNvSpPr>
                  <a:spLocks noChangeArrowheads="1"/>
                </p:cNvSpPr>
                <p:nvPr/>
              </p:nvSpPr>
              <p:spPr bwMode="auto">
                <a:xfrm rot="-5400000">
                  <a:off x="3061"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49" name="Oval 38"/>
                <p:cNvSpPr>
                  <a:spLocks noChangeArrowheads="1"/>
                </p:cNvSpPr>
                <p:nvPr/>
              </p:nvSpPr>
              <p:spPr bwMode="auto">
                <a:xfrm rot="-5400000">
                  <a:off x="3139"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50" name="Oval 39"/>
                <p:cNvSpPr>
                  <a:spLocks noChangeArrowheads="1"/>
                </p:cNvSpPr>
                <p:nvPr/>
              </p:nvSpPr>
              <p:spPr bwMode="auto">
                <a:xfrm rot="-5400000">
                  <a:off x="3218"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4851" name="Oval 40"/>
                <p:cNvSpPr>
                  <a:spLocks noChangeArrowheads="1"/>
                </p:cNvSpPr>
                <p:nvPr/>
              </p:nvSpPr>
              <p:spPr bwMode="auto">
                <a:xfrm rot="-5400000">
                  <a:off x="3292" y="2760"/>
                  <a:ext cx="106" cy="7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52" name="Rectangle 41"/>
                <p:cNvSpPr>
                  <a:spLocks noChangeArrowheads="1"/>
                </p:cNvSpPr>
                <p:nvPr/>
              </p:nvSpPr>
              <p:spPr bwMode="auto">
                <a:xfrm rot="-5400000">
                  <a:off x="3196" y="2676"/>
                  <a:ext cx="67" cy="314"/>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graphicFrame>
            <p:nvGraphicFramePr>
              <p:cNvPr id="34838" name="Object 16"/>
              <p:cNvGraphicFramePr>
                <a:graphicFrameLocks noChangeAspect="1"/>
              </p:cNvGraphicFramePr>
              <p:nvPr/>
            </p:nvGraphicFramePr>
            <p:xfrm>
              <a:off x="2119" y="1345"/>
              <a:ext cx="146" cy="156"/>
            </p:xfrm>
            <a:graphic>
              <a:graphicData uri="http://schemas.openxmlformats.org/presentationml/2006/ole">
                <mc:AlternateContent xmlns:mc="http://schemas.openxmlformats.org/markup-compatibility/2006">
                  <mc:Choice xmlns:v="urn:schemas-microsoft-com:vml" Requires="v">
                    <p:oleObj name="Equation" r:id="rId30" imgW="5267880" imgH="5676840" progId="Equation.DSMT4">
                      <p:embed/>
                    </p:oleObj>
                  </mc:Choice>
                  <mc:Fallback>
                    <p:oleObj name="Equation" r:id="rId30" imgW="5267880" imgH="567684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19" y="1345"/>
                            <a:ext cx="14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34839" name="Group 92"/>
              <p:cNvGrpSpPr>
                <a:grpSpLocks/>
              </p:cNvGrpSpPr>
              <p:nvPr/>
            </p:nvGrpSpPr>
            <p:grpSpPr bwMode="auto">
              <a:xfrm rot="-5400000">
                <a:off x="2304" y="1288"/>
                <a:ext cx="135" cy="279"/>
                <a:chOff x="1152" y="3286"/>
                <a:chExt cx="135" cy="279"/>
              </a:xfrm>
            </p:grpSpPr>
            <p:sp useBgFill="1">
              <p:nvSpPr>
                <p:cNvPr id="34845" name="Rectangle 93"/>
                <p:cNvSpPr>
                  <a:spLocks noChangeArrowheads="1"/>
                </p:cNvSpPr>
                <p:nvPr/>
              </p:nvSpPr>
              <p:spPr bwMode="auto">
                <a:xfrm>
                  <a:off x="1186" y="3307"/>
                  <a:ext cx="67" cy="234"/>
                </a:xfrm>
                <a:prstGeom prst="rect">
                  <a:avLst/>
                </a:prstGeom>
                <a:ln w="2857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46" name="Rectangle 94"/>
                <p:cNvSpPr>
                  <a:spLocks noChangeArrowheads="1"/>
                </p:cNvSpPr>
                <p:nvPr/>
              </p:nvSpPr>
              <p:spPr bwMode="auto">
                <a:xfrm>
                  <a:off x="1163" y="3286"/>
                  <a:ext cx="124" cy="33"/>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useBgFill="1">
              <p:nvSpPr>
                <p:cNvPr id="34847" name="Rectangle 95"/>
                <p:cNvSpPr>
                  <a:spLocks noChangeArrowheads="1"/>
                </p:cNvSpPr>
                <p:nvPr/>
              </p:nvSpPr>
              <p:spPr bwMode="auto">
                <a:xfrm>
                  <a:off x="1152" y="3532"/>
                  <a:ext cx="124" cy="33"/>
                </a:xfrm>
                <a:prstGeom prst="rect">
                  <a:avLst/>
                </a:prstGeom>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sp>
            <p:nvSpPr>
              <p:cNvPr id="34840" name="Oval 131"/>
              <p:cNvSpPr>
                <a:spLocks noChangeArrowheads="1"/>
              </p:cNvSpPr>
              <p:nvPr/>
            </p:nvSpPr>
            <p:spPr bwMode="auto">
              <a:xfrm>
                <a:off x="816" y="1356"/>
                <a:ext cx="228" cy="228"/>
              </a:xfrm>
              <a:prstGeom prst="ellipse">
                <a:avLst/>
              </a:prstGeom>
              <a:noFill/>
              <a:ln w="28575">
                <a:solidFill>
                  <a:schemeClr val="tx1"/>
                </a:solidFill>
                <a:round/>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34841" name="Object 17"/>
              <p:cNvGraphicFramePr>
                <a:graphicFrameLocks noChangeAspect="1"/>
              </p:cNvGraphicFramePr>
              <p:nvPr/>
            </p:nvGraphicFramePr>
            <p:xfrm>
              <a:off x="784" y="1242"/>
              <a:ext cx="121" cy="449"/>
            </p:xfrm>
            <a:graphic>
              <a:graphicData uri="http://schemas.openxmlformats.org/presentationml/2006/ole">
                <mc:AlternateContent xmlns:mc="http://schemas.openxmlformats.org/markup-compatibility/2006">
                  <mc:Choice xmlns:v="urn:schemas-microsoft-com:vml" Requires="v">
                    <p:oleObj name="Equation" r:id="rId32" imgW="177840" imgH="685800" progId="">
                      <p:embed/>
                    </p:oleObj>
                  </mc:Choice>
                  <mc:Fallback>
                    <p:oleObj name="Equation" r:id="rId32" imgW="177840" imgH="685800" progId="">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84" y="1242"/>
                            <a:ext cx="1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4842" name="Freeform 133"/>
              <p:cNvSpPr>
                <a:spLocks/>
              </p:cNvSpPr>
              <p:nvPr/>
            </p:nvSpPr>
            <p:spPr bwMode="auto">
              <a:xfrm>
                <a:off x="1116" y="1170"/>
                <a:ext cx="974" cy="536"/>
              </a:xfrm>
              <a:custGeom>
                <a:avLst/>
                <a:gdLst>
                  <a:gd name="T0" fmla="*/ 0 w 974"/>
                  <a:gd name="T1" fmla="*/ 114 h 536"/>
                  <a:gd name="T2" fmla="*/ 192 w 974"/>
                  <a:gd name="T3" fmla="*/ 18 h 536"/>
                  <a:gd name="T4" fmla="*/ 660 w 974"/>
                  <a:gd name="T5" fmla="*/ 6 h 536"/>
                  <a:gd name="T6" fmla="*/ 876 w 974"/>
                  <a:gd name="T7" fmla="*/ 42 h 536"/>
                  <a:gd name="T8" fmla="*/ 972 w 974"/>
                  <a:gd name="T9" fmla="*/ 246 h 536"/>
                  <a:gd name="T10" fmla="*/ 888 w 974"/>
                  <a:gd name="T11" fmla="*/ 450 h 536"/>
                  <a:gd name="T12" fmla="*/ 648 w 974"/>
                  <a:gd name="T13" fmla="*/ 522 h 536"/>
                  <a:gd name="T14" fmla="*/ 228 w 974"/>
                  <a:gd name="T15" fmla="*/ 534 h 536"/>
                  <a:gd name="T16" fmla="*/ 0 60000 65536"/>
                  <a:gd name="T17" fmla="*/ 0 60000 65536"/>
                  <a:gd name="T18" fmla="*/ 0 60000 65536"/>
                  <a:gd name="T19" fmla="*/ 0 60000 65536"/>
                  <a:gd name="T20" fmla="*/ 0 60000 65536"/>
                  <a:gd name="T21" fmla="*/ 0 60000 65536"/>
                  <a:gd name="T22" fmla="*/ 0 60000 65536"/>
                  <a:gd name="T23" fmla="*/ 0 60000 65536"/>
                  <a:gd name="T24" fmla="*/ 0 w 974"/>
                  <a:gd name="T25" fmla="*/ 0 h 536"/>
                  <a:gd name="T26" fmla="*/ 974 w 974"/>
                  <a:gd name="T27" fmla="*/ 536 h 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4" h="536">
                    <a:moveTo>
                      <a:pt x="0" y="114"/>
                    </a:moveTo>
                    <a:cubicBezTo>
                      <a:pt x="32" y="98"/>
                      <a:pt x="82" y="36"/>
                      <a:pt x="192" y="18"/>
                    </a:cubicBezTo>
                    <a:cubicBezTo>
                      <a:pt x="302" y="0"/>
                      <a:pt x="546" y="2"/>
                      <a:pt x="660" y="6"/>
                    </a:cubicBezTo>
                    <a:cubicBezTo>
                      <a:pt x="774" y="10"/>
                      <a:pt x="824" y="2"/>
                      <a:pt x="876" y="42"/>
                    </a:cubicBezTo>
                    <a:cubicBezTo>
                      <a:pt x="928" y="82"/>
                      <a:pt x="970" y="178"/>
                      <a:pt x="972" y="246"/>
                    </a:cubicBezTo>
                    <a:cubicBezTo>
                      <a:pt x="974" y="314"/>
                      <a:pt x="942" y="404"/>
                      <a:pt x="888" y="450"/>
                    </a:cubicBezTo>
                    <a:cubicBezTo>
                      <a:pt x="834" y="496"/>
                      <a:pt x="758" y="508"/>
                      <a:pt x="648" y="522"/>
                    </a:cubicBezTo>
                    <a:cubicBezTo>
                      <a:pt x="538" y="536"/>
                      <a:pt x="315" y="532"/>
                      <a:pt x="228" y="534"/>
                    </a:cubicBezTo>
                  </a:path>
                </a:pathLst>
              </a:custGeom>
              <a:noFill/>
              <a:ln w="28575" cap="flat" cmpd="sng">
                <a:solidFill>
                  <a:srgbClr val="66FF99"/>
                </a:solidFill>
                <a:prstDash val="solid"/>
                <a:round/>
                <a:headEnd type="none" w="med" len="med"/>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graphicFrame>
            <p:nvGraphicFramePr>
              <p:cNvPr id="34843" name="Object 18"/>
              <p:cNvGraphicFramePr>
                <a:graphicFrameLocks noChangeAspect="1"/>
              </p:cNvGraphicFramePr>
              <p:nvPr/>
            </p:nvGraphicFramePr>
            <p:xfrm>
              <a:off x="2452" y="1206"/>
              <a:ext cx="121" cy="449"/>
            </p:xfrm>
            <a:graphic>
              <a:graphicData uri="http://schemas.openxmlformats.org/presentationml/2006/ole">
                <mc:AlternateContent xmlns:mc="http://schemas.openxmlformats.org/markup-compatibility/2006">
                  <mc:Choice xmlns:v="urn:schemas-microsoft-com:vml" Requires="v">
                    <p:oleObj name="Equation" r:id="rId34" imgW="177840" imgH="685800" progId="">
                      <p:embed/>
                    </p:oleObj>
                  </mc:Choice>
                  <mc:Fallback>
                    <p:oleObj name="Equation" r:id="rId34" imgW="177840" imgH="685800" progId="">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52" y="1206"/>
                            <a:ext cx="12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4844" name="Object 19"/>
              <p:cNvGraphicFramePr>
                <a:graphicFrameLocks noChangeAspect="1"/>
              </p:cNvGraphicFramePr>
              <p:nvPr/>
            </p:nvGraphicFramePr>
            <p:xfrm>
              <a:off x="2468" y="1340"/>
              <a:ext cx="379" cy="215"/>
            </p:xfrm>
            <a:graphic>
              <a:graphicData uri="http://schemas.openxmlformats.org/presentationml/2006/ole">
                <mc:AlternateContent xmlns:mc="http://schemas.openxmlformats.org/markup-compatibility/2006">
                  <mc:Choice xmlns:v="urn:schemas-microsoft-com:vml" Requires="v">
                    <p:oleObj name="Equation" r:id="rId36" imgW="12985560" imgH="7302600" progId="Equation.DSMT4">
                      <p:embed/>
                    </p:oleObj>
                  </mc:Choice>
                  <mc:Fallback>
                    <p:oleObj name="Equation" r:id="rId36" imgW="12985560" imgH="730260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468" y="1340"/>
                            <a:ext cx="37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sp>
        <p:nvSpPr>
          <p:cNvPr id="96416" name="Text Box 160"/>
          <p:cNvSpPr txBox="1">
            <a:spLocks noChangeArrowheads="1"/>
          </p:cNvSpPr>
          <p:nvPr/>
        </p:nvSpPr>
        <p:spPr bwMode="auto">
          <a:xfrm>
            <a:off x="465686" y="3112622"/>
            <a:ext cx="1988045" cy="523220"/>
          </a:xfrm>
          <a:prstGeom prst="rect">
            <a:avLst/>
          </a:prstGeom>
          <a:noFill/>
          <a:ln w="28575">
            <a:noFill/>
            <a:miter lim="800000"/>
            <a:headEnd/>
            <a:tailEnd type="none" w="med" len="lg"/>
          </a:ln>
          <a:effectLst/>
        </p:spPr>
        <p:txBody>
          <a:bodyPr wrap="none" anchor="ctr">
            <a:spAutoFit/>
          </a:bodyPr>
          <a:lstStyle/>
          <a:p>
            <a:pPr algn="ctr" fontAlgn="base">
              <a:spcBef>
                <a:spcPct val="0"/>
              </a:spcBef>
              <a:spcAft>
                <a:spcPct val="0"/>
              </a:spcAft>
              <a:defRPr/>
            </a:pPr>
            <a:r>
              <a:rPr lang="zh-CN" altLang="en-US" sz="2800" b="1" dirty="0">
                <a:solidFill>
                  <a:srgbClr val="000000"/>
                </a:solidFill>
                <a:effectLst>
                  <a:outerShdw blurRad="38100" dist="38100" dir="2700000" algn="tl">
                    <a:srgbClr val="000000"/>
                  </a:outerShdw>
                </a:effectLst>
                <a:ea typeface="楷体_GB2312" pitchFamily="49" charset="-122"/>
              </a:rPr>
              <a:t>设初始值为</a:t>
            </a:r>
          </a:p>
        </p:txBody>
      </p:sp>
      <p:graphicFrame>
        <p:nvGraphicFramePr>
          <p:cNvPr id="96417" name="Object 20"/>
          <p:cNvGraphicFramePr>
            <a:graphicFrameLocks noChangeAspect="1"/>
          </p:cNvGraphicFramePr>
          <p:nvPr/>
        </p:nvGraphicFramePr>
        <p:xfrm>
          <a:off x="2546350" y="3181350"/>
          <a:ext cx="2865438" cy="477838"/>
        </p:xfrm>
        <a:graphic>
          <a:graphicData uri="http://schemas.openxmlformats.org/presentationml/2006/ole">
            <mc:AlternateContent xmlns:mc="http://schemas.openxmlformats.org/markup-compatibility/2006">
              <mc:Choice xmlns:v="urn:schemas-microsoft-com:vml" Requires="v">
                <p:oleObj name="Equation" r:id="rId38" imgW="43857000" imgH="7302600" progId="Equation.DSMT4">
                  <p:embed/>
                </p:oleObj>
              </mc:Choice>
              <mc:Fallback>
                <p:oleObj name="Equation" r:id="rId38" imgW="43857000" imgH="730260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546350" y="3181350"/>
                        <a:ext cx="286543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type="none" w="med" len="lg"/>
                          </a14:hiddenLine>
                        </a:ext>
                      </a:extLst>
                    </p:spPr>
                  </p:pic>
                </p:oleObj>
              </mc:Fallback>
            </mc:AlternateContent>
          </a:graphicData>
        </a:graphic>
      </p:graphicFrame>
      <p:graphicFrame>
        <p:nvGraphicFramePr>
          <p:cNvPr id="96418" name="Object 21"/>
          <p:cNvGraphicFramePr>
            <a:graphicFrameLocks noChangeAspect="1"/>
          </p:cNvGraphicFramePr>
          <p:nvPr/>
        </p:nvGraphicFramePr>
        <p:xfrm>
          <a:off x="1624015" y="3598863"/>
          <a:ext cx="5526087" cy="1308100"/>
        </p:xfrm>
        <a:graphic>
          <a:graphicData uri="http://schemas.openxmlformats.org/presentationml/2006/ole">
            <mc:AlternateContent xmlns:mc="http://schemas.openxmlformats.org/markup-compatibility/2006">
              <mc:Choice xmlns:v="urn:schemas-microsoft-com:vml" Requires="v">
                <p:oleObj name="Equation" r:id="rId40" imgW="103161960" imgH="24371280" progId="">
                  <p:embed/>
                </p:oleObj>
              </mc:Choice>
              <mc:Fallback>
                <p:oleObj name="Equation" r:id="rId40" imgW="103161960" imgH="24371280" progId="">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24015" y="3598863"/>
                        <a:ext cx="5526087"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96419" name="Object 22"/>
          <p:cNvGraphicFramePr>
            <a:graphicFrameLocks noChangeAspect="1"/>
          </p:cNvGraphicFramePr>
          <p:nvPr/>
        </p:nvGraphicFramePr>
        <p:xfrm>
          <a:off x="744538" y="4989515"/>
          <a:ext cx="6583362" cy="757237"/>
        </p:xfrm>
        <a:graphic>
          <a:graphicData uri="http://schemas.openxmlformats.org/presentationml/2006/ole">
            <mc:AlternateContent xmlns:mc="http://schemas.openxmlformats.org/markup-compatibility/2006">
              <mc:Choice xmlns:v="urn:schemas-microsoft-com:vml" Requires="v">
                <p:oleObj name="Equation" r:id="rId42" imgW="118597680" imgH="12992040" progId="Equation.DSMT4">
                  <p:embed/>
                </p:oleObj>
              </mc:Choice>
              <mc:Fallback>
                <p:oleObj name="Equation" r:id="rId42" imgW="118597680" imgH="1299204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44538" y="4989515"/>
                        <a:ext cx="658336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96420" name="AutoShape 164"/>
          <p:cNvSpPr>
            <a:spLocks noChangeArrowheads="1"/>
          </p:cNvSpPr>
          <p:nvPr/>
        </p:nvSpPr>
        <p:spPr bwMode="auto">
          <a:xfrm>
            <a:off x="5500688" y="3005138"/>
            <a:ext cx="1714500" cy="476250"/>
          </a:xfrm>
          <a:prstGeom prst="wedgeRoundRectCallout">
            <a:avLst>
              <a:gd name="adj1" fmla="val -62861"/>
              <a:gd name="adj2" fmla="val 137060"/>
              <a:gd name="adj3" fmla="val 16667"/>
            </a:avLst>
          </a:prstGeom>
          <a:solidFill>
            <a:schemeClr val="folHlink"/>
          </a:solidFill>
          <a:ln w="28575">
            <a:solidFill>
              <a:srgbClr val="FF6699"/>
            </a:solidFill>
            <a:miter lim="800000"/>
            <a:headEnd/>
            <a:tailEnd type="none" w="med" len="lg"/>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0000"/>
                </a:solidFill>
              </a:rPr>
              <a:t>零状态响应</a:t>
            </a:r>
          </a:p>
        </p:txBody>
      </p:sp>
      <p:sp>
        <p:nvSpPr>
          <p:cNvPr id="96421" name="AutoShape 165"/>
          <p:cNvSpPr>
            <a:spLocks noChangeArrowheads="1"/>
          </p:cNvSpPr>
          <p:nvPr/>
        </p:nvSpPr>
        <p:spPr bwMode="auto">
          <a:xfrm>
            <a:off x="7429500" y="3005138"/>
            <a:ext cx="1714500" cy="476250"/>
          </a:xfrm>
          <a:prstGeom prst="wedgeRoundRectCallout">
            <a:avLst>
              <a:gd name="adj1" fmla="val -63972"/>
              <a:gd name="adj2" fmla="val 219884"/>
              <a:gd name="adj3" fmla="val 16667"/>
            </a:avLst>
          </a:prstGeom>
          <a:solidFill>
            <a:srgbClr val="CC9900"/>
          </a:solidFill>
          <a:ln w="28575">
            <a:solidFill>
              <a:schemeClr val="tx2"/>
            </a:solidFill>
            <a:miter lim="800000"/>
            <a:headEnd/>
            <a:tailEnd type="none" w="med" len="lg"/>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sz="2000" b="1">
                <a:solidFill>
                  <a:srgbClr val="000000"/>
                </a:solidFill>
              </a:rPr>
              <a:t>零输入响应</a:t>
            </a:r>
          </a:p>
        </p:txBody>
      </p:sp>
      <p:sp>
        <p:nvSpPr>
          <p:cNvPr id="63" name="矩形 62"/>
          <p:cNvSpPr/>
          <p:nvPr/>
        </p:nvSpPr>
        <p:spPr>
          <a:xfrm>
            <a:off x="34925" y="5734052"/>
            <a:ext cx="9144000" cy="1643527"/>
          </a:xfrm>
          <a:prstGeom prst="rect">
            <a:avLst/>
          </a:prstGeom>
        </p:spPr>
        <p:txBody>
          <a:bodyPr>
            <a:spAutoFit/>
          </a:bodyPr>
          <a:lstStyle/>
          <a:p>
            <a:pPr marL="342900" indent="-342900" eaLnBrk="0" fontAlgn="base" hangingPunct="0">
              <a:lnSpc>
                <a:spcPct val="120000"/>
              </a:lnSpc>
              <a:spcBef>
                <a:spcPct val="20000"/>
              </a:spcBef>
              <a:spcAft>
                <a:spcPct val="0"/>
              </a:spcAft>
              <a:buFontTx/>
              <a:buChar char="•"/>
              <a:defRPr/>
            </a:pPr>
            <a:r>
              <a:rPr lang="en-US" altLang="zh-CN" sz="2800" b="1" kern="0" dirty="0">
                <a:solidFill>
                  <a:srgbClr val="000000"/>
                </a:solidFill>
                <a:ea typeface="楷体_GB2312" pitchFamily="49" charset="-122"/>
              </a:rPr>
              <a:t>S </a:t>
            </a:r>
            <a:r>
              <a:rPr lang="zh-CN" altLang="en-US" sz="2800" b="1" kern="0" dirty="0">
                <a:solidFill>
                  <a:srgbClr val="000000"/>
                </a:solidFill>
                <a:latin typeface="宋体" charset="-122"/>
                <a:ea typeface="楷体_GB2312" pitchFamily="49" charset="-122"/>
              </a:rPr>
              <a:t>域网络的电源分为激励源和初始电源。</a:t>
            </a:r>
            <a:r>
              <a:rPr lang="zh-CN" altLang="en-US" sz="2800" b="1" kern="0" dirty="0">
                <a:solidFill>
                  <a:srgbClr val="FF33CC"/>
                </a:solidFill>
                <a:latin typeface="宋体" charset="-122"/>
                <a:ea typeface="楷体_GB2312" pitchFamily="49" charset="-122"/>
              </a:rPr>
              <a:t>初始电源单独作用产生零输入响应；激励源单独作用产生零状态响应。</a:t>
            </a:r>
            <a:endParaRPr lang="zh-CN" altLang="en-US" sz="2800" b="1" dirty="0">
              <a:solidFill>
                <a:srgbClr val="000000"/>
              </a:solidFill>
              <a:ea typeface="楷体_GB2312" pitchFamily="49" charset="-122"/>
            </a:endParaRPr>
          </a:p>
        </p:txBody>
      </p:sp>
      <p:sp>
        <p:nvSpPr>
          <p:cNvPr id="64"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
        <p:nvSpPr>
          <p:cNvPr id="39" name="灯片编号占位符 4"/>
          <p:cNvSpPr txBox="1">
            <a:spLocks noGrp="1"/>
          </p:cNvSpPr>
          <p:nvPr/>
        </p:nvSpPr>
        <p:spPr bwMode="auto">
          <a:xfrm>
            <a:off x="7956552" y="6529390"/>
            <a:ext cx="785813" cy="428625"/>
          </a:xfrm>
          <a:prstGeom prst="rect">
            <a:avLst/>
          </a:prstGeom>
          <a:noFill/>
          <a:ln>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fld id="{324B467F-F8FB-4A4D-8BBC-83943232D416}" type="slidenum">
              <a:rPr kumimoji="0" lang="zh-CN" altLang="en-US" sz="1400">
                <a:solidFill>
                  <a:srgbClr val="000000"/>
                </a:solidFill>
                <a:latin typeface="Arial" panose="020B0604020202020204" pitchFamily="34" charset="0"/>
              </a:rPr>
              <a:pPr algn="ctr" eaLnBrk="1" fontAlgn="base" hangingPunct="1">
                <a:spcBef>
                  <a:spcPct val="0"/>
                </a:spcBef>
                <a:spcAft>
                  <a:spcPct val="0"/>
                </a:spcAft>
              </a:pPr>
              <a:t>45</a:t>
            </a:fld>
            <a:endParaRPr kumimoji="0" lang="en-US" altLang="zh-CN"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130091771"/>
      </p:ext>
    </p:extLst>
  </p:cSld>
  <p:clrMapOvr>
    <a:masterClrMapping/>
  </p:clrMapOvr>
  <p:transition>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9BA3350-508B-4D61-AC22-D8F96EC8C964}" type="slidenum">
              <a:rPr kumimoji="0" lang="zh-CN" altLang="en-US" sz="1400">
                <a:solidFill>
                  <a:srgbClr val="000000"/>
                </a:solidFill>
                <a:latin typeface="Arial" panose="020B0604020202020204" pitchFamily="34" charset="0"/>
              </a:rPr>
              <a:pPr eaLnBrk="1" hangingPunct="1"/>
              <a:t>46</a:t>
            </a:fld>
            <a:endParaRPr kumimoji="0" lang="en-US" altLang="zh-CN" sz="1400">
              <a:solidFill>
                <a:srgbClr val="000000"/>
              </a:solidFill>
              <a:latin typeface="Arial" panose="020B0604020202020204" pitchFamily="34" charset="0"/>
            </a:endParaRPr>
          </a:p>
        </p:txBody>
      </p:sp>
      <p:sp>
        <p:nvSpPr>
          <p:cNvPr id="48133" name="Text Box 5"/>
          <p:cNvSpPr txBox="1">
            <a:spLocks noChangeArrowheads="1"/>
          </p:cNvSpPr>
          <p:nvPr/>
        </p:nvSpPr>
        <p:spPr bwMode="auto">
          <a:xfrm>
            <a:off x="214313" y="2362202"/>
            <a:ext cx="3497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000000"/>
                </a:solidFill>
              </a:rPr>
              <a:t> </a:t>
            </a:r>
            <a:r>
              <a:rPr lang="zh-CN" altLang="en-US" b="1">
                <a:solidFill>
                  <a:srgbClr val="000000"/>
                </a:solidFill>
              </a:rPr>
              <a:t>求零状态响应 </a:t>
            </a:r>
            <a:r>
              <a:rPr lang="en-US" altLang="zh-CN" b="1">
                <a:solidFill>
                  <a:srgbClr val="000000"/>
                </a:solidFill>
              </a:rPr>
              <a:t>y</a:t>
            </a:r>
            <a:r>
              <a:rPr lang="en-US" altLang="zh-CN" b="1" baseline="-25000">
                <a:solidFill>
                  <a:srgbClr val="000000"/>
                </a:solidFill>
              </a:rPr>
              <a:t>zs </a:t>
            </a:r>
            <a:r>
              <a:rPr lang="en-US" altLang="zh-CN" b="1">
                <a:solidFill>
                  <a:srgbClr val="000000"/>
                </a:solidFill>
              </a:rPr>
              <a:t>(t)</a:t>
            </a:r>
            <a:r>
              <a:rPr lang="zh-CN" altLang="en-US" b="1">
                <a:solidFill>
                  <a:srgbClr val="000000"/>
                </a:solidFill>
              </a:rPr>
              <a:t>步骤</a:t>
            </a:r>
            <a:endParaRPr lang="en-US" altLang="zh-CN" b="1">
              <a:solidFill>
                <a:srgbClr val="000000"/>
              </a:solidFill>
            </a:endParaRPr>
          </a:p>
        </p:txBody>
      </p:sp>
      <p:sp>
        <p:nvSpPr>
          <p:cNvPr id="48136" name="Text Box 8"/>
          <p:cNvSpPr txBox="1">
            <a:spLocks noChangeArrowheads="1"/>
          </p:cNvSpPr>
          <p:nvPr/>
        </p:nvSpPr>
        <p:spPr bwMode="auto">
          <a:xfrm>
            <a:off x="323850" y="3033713"/>
            <a:ext cx="605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1</a:t>
            </a:r>
            <a:r>
              <a:rPr lang="zh-CN" altLang="en-US" b="1">
                <a:solidFill>
                  <a:srgbClr val="000000"/>
                </a:solidFill>
              </a:rPr>
              <a:t>）求激励 </a:t>
            </a:r>
            <a:r>
              <a:rPr lang="en-US" altLang="zh-CN" b="1">
                <a:solidFill>
                  <a:srgbClr val="000000"/>
                </a:solidFill>
              </a:rPr>
              <a:t>f (t) </a:t>
            </a:r>
            <a:r>
              <a:rPr lang="zh-CN" altLang="en-US" b="1">
                <a:solidFill>
                  <a:srgbClr val="000000"/>
                </a:solidFill>
              </a:rPr>
              <a:t>的象函数 </a:t>
            </a:r>
            <a:r>
              <a:rPr lang="en-US" altLang="zh-CN" b="1">
                <a:solidFill>
                  <a:srgbClr val="000000"/>
                </a:solidFill>
              </a:rPr>
              <a:t>F (s) = ℒ </a:t>
            </a:r>
            <a:r>
              <a:rPr lang="en-US" altLang="zh-CN" b="1">
                <a:solidFill>
                  <a:srgbClr val="000000"/>
                </a:solidFill>
                <a:ea typeface="Arial Unicode MS" panose="020B0604020202020204" pitchFamily="34" charset="-122"/>
                <a:cs typeface="Arial Unicode MS" panose="020B0604020202020204" pitchFamily="34" charset="-122"/>
              </a:rPr>
              <a:t>{f (t)}</a:t>
            </a:r>
            <a:r>
              <a:rPr lang="zh-CN" altLang="en-US" b="1">
                <a:solidFill>
                  <a:srgbClr val="000000"/>
                </a:solidFill>
                <a:ea typeface="Arial Unicode MS" panose="020B0604020202020204" pitchFamily="34" charset="-122"/>
                <a:cs typeface="Arial Unicode MS" panose="020B0604020202020204" pitchFamily="34" charset="-122"/>
              </a:rPr>
              <a:t>。</a:t>
            </a:r>
          </a:p>
        </p:txBody>
      </p:sp>
      <p:sp>
        <p:nvSpPr>
          <p:cNvPr id="48137" name="Text Box 9"/>
          <p:cNvSpPr txBox="1">
            <a:spLocks noChangeArrowheads="1"/>
          </p:cNvSpPr>
          <p:nvPr/>
        </p:nvSpPr>
        <p:spPr bwMode="auto">
          <a:xfrm>
            <a:off x="349250" y="3559177"/>
            <a:ext cx="83439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2</a:t>
            </a:r>
            <a:r>
              <a:rPr lang="zh-CN" altLang="en-US" b="1">
                <a:solidFill>
                  <a:srgbClr val="000000"/>
                </a:solidFill>
              </a:rPr>
              <a:t>）找出在 </a:t>
            </a:r>
            <a:r>
              <a:rPr lang="en-US" altLang="zh-CN" b="1">
                <a:solidFill>
                  <a:srgbClr val="000000"/>
                </a:solidFill>
              </a:rPr>
              <a:t>s </a:t>
            </a:r>
            <a:r>
              <a:rPr lang="zh-CN" altLang="en-US" b="1">
                <a:solidFill>
                  <a:srgbClr val="000000"/>
                </a:solidFill>
              </a:rPr>
              <a:t>域中联系零状态响应 与输入激励的运算形式的</a:t>
            </a:r>
          </a:p>
          <a:p>
            <a:pPr eaLnBrk="1" fontAlgn="base" hangingPunct="1">
              <a:spcBef>
                <a:spcPct val="0"/>
              </a:spcBef>
              <a:spcAft>
                <a:spcPct val="0"/>
              </a:spcAft>
            </a:pPr>
            <a:r>
              <a:rPr lang="zh-CN" altLang="en-US" b="1">
                <a:solidFill>
                  <a:srgbClr val="000000"/>
                </a:solidFill>
              </a:rPr>
              <a:t>         系统函数 </a:t>
            </a:r>
            <a:r>
              <a:rPr lang="en-US" altLang="zh-CN" b="1">
                <a:solidFill>
                  <a:srgbClr val="000000"/>
                </a:solidFill>
              </a:rPr>
              <a:t>H(s)</a:t>
            </a:r>
            <a:r>
              <a:rPr lang="zh-CN" altLang="en-US" b="1">
                <a:solidFill>
                  <a:srgbClr val="000000"/>
                </a:solidFill>
              </a:rPr>
              <a:t>。          </a:t>
            </a:r>
          </a:p>
        </p:txBody>
      </p:sp>
      <p:grpSp>
        <p:nvGrpSpPr>
          <p:cNvPr id="2" name="Group 23"/>
          <p:cNvGrpSpPr>
            <a:grpSpLocks/>
          </p:cNvGrpSpPr>
          <p:nvPr/>
        </p:nvGrpSpPr>
        <p:grpSpPr bwMode="auto">
          <a:xfrm>
            <a:off x="1714500" y="1438275"/>
            <a:ext cx="5092700" cy="838200"/>
            <a:chOff x="2154" y="2523"/>
            <a:chExt cx="3208" cy="528"/>
          </a:xfrm>
        </p:grpSpPr>
        <p:sp>
          <p:nvSpPr>
            <p:cNvPr id="35851" name="Text Box 11"/>
            <p:cNvSpPr txBox="1">
              <a:spLocks noChangeArrowheads="1"/>
            </p:cNvSpPr>
            <p:nvPr/>
          </p:nvSpPr>
          <p:spPr bwMode="auto">
            <a:xfrm>
              <a:off x="2154" y="2640"/>
              <a:ext cx="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000000"/>
                  </a:solidFill>
                </a:rPr>
                <a:t>H(s) =</a:t>
              </a:r>
            </a:p>
          </p:txBody>
        </p:sp>
        <p:grpSp>
          <p:nvGrpSpPr>
            <p:cNvPr id="35852" name="Group 12"/>
            <p:cNvGrpSpPr>
              <a:grpSpLocks/>
            </p:cNvGrpSpPr>
            <p:nvPr/>
          </p:nvGrpSpPr>
          <p:grpSpPr bwMode="auto">
            <a:xfrm>
              <a:off x="2692" y="2523"/>
              <a:ext cx="565" cy="519"/>
              <a:chOff x="2006" y="2186"/>
              <a:chExt cx="565" cy="519"/>
            </a:xfrm>
          </p:grpSpPr>
          <p:sp>
            <p:nvSpPr>
              <p:cNvPr id="35857" name="Text Box 13"/>
              <p:cNvSpPr txBox="1">
                <a:spLocks noChangeArrowheads="1"/>
              </p:cNvSpPr>
              <p:nvPr/>
            </p:nvSpPr>
            <p:spPr bwMode="auto">
              <a:xfrm>
                <a:off x="2006" y="2186"/>
                <a:ext cx="5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000000"/>
                    </a:solidFill>
                  </a:rPr>
                  <a:t>Y</a:t>
                </a:r>
                <a:r>
                  <a:rPr lang="en-US" altLang="zh-CN" b="1" baseline="-25000">
                    <a:solidFill>
                      <a:srgbClr val="000000"/>
                    </a:solidFill>
                  </a:rPr>
                  <a:t>zs</a:t>
                </a:r>
                <a:r>
                  <a:rPr lang="en-US" altLang="zh-CN" b="1">
                    <a:solidFill>
                      <a:srgbClr val="000000"/>
                    </a:solidFill>
                  </a:rPr>
                  <a:t>(s)</a:t>
                </a:r>
              </a:p>
            </p:txBody>
          </p:sp>
          <p:sp>
            <p:nvSpPr>
              <p:cNvPr id="35858" name="Text Box 14"/>
              <p:cNvSpPr txBox="1">
                <a:spLocks noChangeArrowheads="1"/>
              </p:cNvSpPr>
              <p:nvPr/>
            </p:nvSpPr>
            <p:spPr bwMode="auto">
              <a:xfrm>
                <a:off x="2006" y="2417"/>
                <a:ext cx="4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b="1">
                    <a:solidFill>
                      <a:srgbClr val="000000"/>
                    </a:solidFill>
                  </a:rPr>
                  <a:t>F(s)</a:t>
                </a:r>
                <a:r>
                  <a:rPr lang="en-US" altLang="zh-CN" sz="2000" b="1">
                    <a:solidFill>
                      <a:srgbClr val="000000"/>
                    </a:solidFill>
                  </a:rPr>
                  <a:t> </a:t>
                </a:r>
              </a:p>
            </p:txBody>
          </p:sp>
          <p:sp>
            <p:nvSpPr>
              <p:cNvPr id="35859" name="Line 15"/>
              <p:cNvSpPr>
                <a:spLocks noChangeShapeType="1"/>
              </p:cNvSpPr>
              <p:nvPr/>
            </p:nvSpPr>
            <p:spPr bwMode="auto">
              <a:xfrm>
                <a:off x="2028" y="247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sp>
          <p:nvSpPr>
            <p:cNvPr id="35853" name="Text Box 16"/>
            <p:cNvSpPr txBox="1">
              <a:spLocks noChangeArrowheads="1"/>
            </p:cNvSpPr>
            <p:nvPr/>
          </p:nvSpPr>
          <p:spPr bwMode="auto">
            <a:xfrm>
              <a:off x="3076" y="2683"/>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5854" name="Text Box 17"/>
            <p:cNvSpPr txBox="1">
              <a:spLocks noChangeArrowheads="1"/>
            </p:cNvSpPr>
            <p:nvPr/>
          </p:nvSpPr>
          <p:spPr bwMode="auto">
            <a:xfrm>
              <a:off x="3316" y="2523"/>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零状态响应的拉氏变换</a:t>
              </a:r>
            </a:p>
          </p:txBody>
        </p:sp>
        <p:sp>
          <p:nvSpPr>
            <p:cNvPr id="35855" name="Text Box 18"/>
            <p:cNvSpPr txBox="1">
              <a:spLocks noChangeArrowheads="1"/>
            </p:cNvSpPr>
            <p:nvPr/>
          </p:nvSpPr>
          <p:spPr bwMode="auto">
            <a:xfrm>
              <a:off x="3454" y="2763"/>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输入的拉氏变换</a:t>
              </a:r>
            </a:p>
          </p:txBody>
        </p:sp>
        <p:sp>
          <p:nvSpPr>
            <p:cNvPr id="35856" name="Line 19"/>
            <p:cNvSpPr>
              <a:spLocks noChangeShapeType="1"/>
            </p:cNvSpPr>
            <p:nvPr/>
          </p:nvSpPr>
          <p:spPr bwMode="auto">
            <a:xfrm>
              <a:off x="3334" y="2795"/>
              <a:ext cx="19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sp>
        <p:nvSpPr>
          <p:cNvPr id="48148" name="Text Box 20"/>
          <p:cNvSpPr txBox="1">
            <a:spLocks noChangeArrowheads="1"/>
          </p:cNvSpPr>
          <p:nvPr/>
        </p:nvSpPr>
        <p:spPr bwMode="auto">
          <a:xfrm>
            <a:off x="357190" y="4467227"/>
            <a:ext cx="7246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3</a:t>
            </a:r>
            <a:r>
              <a:rPr lang="zh-CN" altLang="en-US" b="1">
                <a:solidFill>
                  <a:srgbClr val="000000"/>
                </a:solidFill>
              </a:rPr>
              <a:t>）求零状态响应 </a:t>
            </a:r>
            <a:r>
              <a:rPr lang="en-US" altLang="zh-CN" b="1">
                <a:solidFill>
                  <a:srgbClr val="000000"/>
                </a:solidFill>
              </a:rPr>
              <a:t>y</a:t>
            </a:r>
            <a:r>
              <a:rPr lang="en-US" altLang="zh-CN" b="1" baseline="-25000">
                <a:solidFill>
                  <a:srgbClr val="000000"/>
                </a:solidFill>
              </a:rPr>
              <a:t>zs </a:t>
            </a:r>
            <a:r>
              <a:rPr lang="en-US" altLang="zh-CN" b="1">
                <a:solidFill>
                  <a:srgbClr val="000000"/>
                </a:solidFill>
              </a:rPr>
              <a:t>(t) </a:t>
            </a:r>
            <a:r>
              <a:rPr lang="zh-CN" altLang="en-US" b="1">
                <a:solidFill>
                  <a:srgbClr val="000000"/>
                </a:solidFill>
              </a:rPr>
              <a:t>的象函数 </a:t>
            </a:r>
            <a:r>
              <a:rPr lang="en-US" altLang="zh-CN" b="1">
                <a:solidFill>
                  <a:srgbClr val="000000"/>
                </a:solidFill>
              </a:rPr>
              <a:t>Y(s) = F(s)H(s)</a:t>
            </a:r>
            <a:r>
              <a:rPr lang="zh-CN" altLang="en-US" b="1">
                <a:solidFill>
                  <a:srgbClr val="000000"/>
                </a:solidFill>
              </a:rPr>
              <a:t>。</a:t>
            </a:r>
          </a:p>
        </p:txBody>
      </p:sp>
      <p:sp>
        <p:nvSpPr>
          <p:cNvPr id="48149" name="Text Box 21"/>
          <p:cNvSpPr txBox="1">
            <a:spLocks noChangeArrowheads="1"/>
          </p:cNvSpPr>
          <p:nvPr/>
        </p:nvSpPr>
        <p:spPr bwMode="auto">
          <a:xfrm>
            <a:off x="357188" y="5038727"/>
            <a:ext cx="5731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4</a:t>
            </a:r>
            <a:r>
              <a:rPr lang="zh-CN" altLang="en-US" b="1">
                <a:solidFill>
                  <a:srgbClr val="000000"/>
                </a:solidFill>
              </a:rPr>
              <a:t>）求 </a:t>
            </a:r>
            <a:r>
              <a:rPr lang="en-US" altLang="zh-CN" b="1">
                <a:solidFill>
                  <a:srgbClr val="000000"/>
                </a:solidFill>
              </a:rPr>
              <a:t>y</a:t>
            </a:r>
            <a:r>
              <a:rPr lang="en-US" altLang="zh-CN" b="1" baseline="-25000">
                <a:solidFill>
                  <a:srgbClr val="000000"/>
                </a:solidFill>
              </a:rPr>
              <a:t>zs </a:t>
            </a:r>
            <a:r>
              <a:rPr lang="en-US" altLang="zh-CN" b="1">
                <a:solidFill>
                  <a:srgbClr val="000000"/>
                </a:solidFill>
              </a:rPr>
              <a:t>(t) = ℒ </a:t>
            </a:r>
            <a:r>
              <a:rPr lang="en-US" altLang="zh-CN" b="1" baseline="30000">
                <a:solidFill>
                  <a:srgbClr val="000000"/>
                </a:solidFill>
              </a:rPr>
              <a:t>-1</a:t>
            </a:r>
            <a:r>
              <a:rPr lang="en-US" altLang="zh-CN" b="1">
                <a:solidFill>
                  <a:srgbClr val="000000"/>
                </a:solidFill>
                <a:ea typeface="Arial Unicode MS" panose="020B0604020202020204" pitchFamily="34" charset="-122"/>
                <a:cs typeface="Arial Unicode MS" panose="020B0604020202020204" pitchFamily="34" charset="-122"/>
              </a:rPr>
              <a:t>{Y(s)}= </a:t>
            </a:r>
            <a:r>
              <a:rPr lang="en-US" altLang="zh-CN" b="1">
                <a:solidFill>
                  <a:srgbClr val="000000"/>
                </a:solidFill>
              </a:rPr>
              <a:t>ℒ </a:t>
            </a:r>
            <a:r>
              <a:rPr lang="en-US" altLang="zh-CN" b="1" baseline="30000">
                <a:solidFill>
                  <a:srgbClr val="000000"/>
                </a:solidFill>
              </a:rPr>
              <a:t>-1</a:t>
            </a:r>
            <a:r>
              <a:rPr lang="en-US" altLang="zh-CN" b="1">
                <a:solidFill>
                  <a:srgbClr val="000000"/>
                </a:solidFill>
                <a:ea typeface="Arial Unicode MS" panose="020B0604020202020204" pitchFamily="34" charset="-122"/>
                <a:cs typeface="Arial Unicode MS" panose="020B0604020202020204" pitchFamily="34" charset="-122"/>
              </a:rPr>
              <a:t>{F(s)H(s)}</a:t>
            </a:r>
            <a:r>
              <a:rPr lang="en-US" altLang="zh-CN" b="1">
                <a:solidFill>
                  <a:srgbClr val="000000"/>
                </a:solidFill>
              </a:rPr>
              <a:t> </a:t>
            </a:r>
          </a:p>
        </p:txBody>
      </p:sp>
      <p:sp>
        <p:nvSpPr>
          <p:cNvPr id="48150" name="Text Box 22"/>
          <p:cNvSpPr txBox="1">
            <a:spLocks noChangeArrowheads="1"/>
          </p:cNvSpPr>
          <p:nvPr/>
        </p:nvSpPr>
        <p:spPr bwMode="auto">
          <a:xfrm>
            <a:off x="214313" y="749302"/>
            <a:ext cx="735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sz="2800" b="1">
                <a:solidFill>
                  <a:srgbClr val="FF33CC"/>
                </a:solidFill>
                <a:latin typeface="宋体" panose="02010600030101010101" pitchFamily="2" charset="-122"/>
              </a:rPr>
              <a:t>通过系统函数或者传递函数</a:t>
            </a:r>
            <a:r>
              <a:rPr lang="en-US" altLang="zh-CN" sz="2800" b="1">
                <a:solidFill>
                  <a:srgbClr val="FF33CC"/>
                </a:solidFill>
              </a:rPr>
              <a:t>H</a:t>
            </a:r>
            <a:r>
              <a:rPr lang="en-US" altLang="zh-CN" sz="2800" b="1">
                <a:solidFill>
                  <a:srgbClr val="FF33CC"/>
                </a:solidFill>
                <a:latin typeface="宋体" panose="02010600030101010101" pitchFamily="2" charset="-122"/>
              </a:rPr>
              <a:t>(</a:t>
            </a:r>
            <a:r>
              <a:rPr lang="en-US" altLang="zh-CN" sz="2800" b="1">
                <a:solidFill>
                  <a:srgbClr val="FF33CC"/>
                </a:solidFill>
              </a:rPr>
              <a:t>s)</a:t>
            </a:r>
            <a:r>
              <a:rPr lang="zh-CN" altLang="en-US" sz="2800" b="1">
                <a:solidFill>
                  <a:srgbClr val="FF33CC"/>
                </a:solidFill>
                <a:latin typeface="宋体" panose="02010600030101010101" pitchFamily="2" charset="-122"/>
              </a:rPr>
              <a:t>求零状态响应</a:t>
            </a:r>
            <a:r>
              <a:rPr lang="zh-CN" altLang="en-US" sz="2800" b="1">
                <a:solidFill>
                  <a:srgbClr val="FF33CC"/>
                </a:solidFill>
              </a:rPr>
              <a:t> </a:t>
            </a:r>
          </a:p>
        </p:txBody>
      </p:sp>
      <p:sp>
        <p:nvSpPr>
          <p:cNvPr id="22"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Tree>
    <p:extLst>
      <p:ext uri="{BB962C8B-B14F-4D97-AF65-F5344CB8AC3E}">
        <p14:creationId xmlns:p14="http://schemas.microsoft.com/office/powerpoint/2010/main" val="1860078518"/>
      </p:ext>
    </p:extLst>
  </p:cSld>
  <p:clrMapOvr>
    <a:masterClrMapping/>
  </p:clrMapOvr>
  <p:transition>
    <p:strips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1EDF130-C582-4E9C-8C77-9F85FD13DBE1}" type="slidenum">
              <a:rPr kumimoji="0" lang="zh-CN" altLang="en-US" sz="1400">
                <a:solidFill>
                  <a:srgbClr val="000000"/>
                </a:solidFill>
                <a:latin typeface="Arial" panose="020B0604020202020204" pitchFamily="34" charset="0"/>
              </a:rPr>
              <a:pPr eaLnBrk="1" hangingPunct="1"/>
              <a:t>47</a:t>
            </a:fld>
            <a:endParaRPr kumimoji="0" lang="en-US" altLang="zh-CN" sz="1400">
              <a:solidFill>
                <a:srgbClr val="000000"/>
              </a:solidFill>
              <a:latin typeface="Arial" panose="020B0604020202020204" pitchFamily="34" charset="0"/>
            </a:endParaRPr>
          </a:p>
        </p:txBody>
      </p:sp>
      <p:sp>
        <p:nvSpPr>
          <p:cNvPr id="36881" name="Text Box 17"/>
          <p:cNvSpPr txBox="1">
            <a:spLocks noChangeArrowheads="1"/>
          </p:cNvSpPr>
          <p:nvPr/>
        </p:nvSpPr>
        <p:spPr bwMode="auto">
          <a:xfrm>
            <a:off x="357190" y="785813"/>
            <a:ext cx="3068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FF33CC"/>
                </a:solidFill>
              </a:rPr>
              <a:t>求 </a:t>
            </a:r>
            <a:r>
              <a:rPr lang="en-US" altLang="zh-CN" b="1" i="1">
                <a:solidFill>
                  <a:srgbClr val="FF33CC"/>
                </a:solidFill>
              </a:rPr>
              <a:t>H</a:t>
            </a:r>
            <a:r>
              <a:rPr lang="en-US" altLang="zh-CN" b="1">
                <a:solidFill>
                  <a:srgbClr val="FF33CC"/>
                </a:solidFill>
              </a:rPr>
              <a:t>(</a:t>
            </a:r>
            <a:r>
              <a:rPr lang="en-US" altLang="zh-CN" b="1" i="1">
                <a:solidFill>
                  <a:srgbClr val="FF33CC"/>
                </a:solidFill>
              </a:rPr>
              <a:t>s</a:t>
            </a:r>
            <a:r>
              <a:rPr lang="en-US" altLang="zh-CN" b="1">
                <a:solidFill>
                  <a:srgbClr val="FF33CC"/>
                </a:solidFill>
              </a:rPr>
              <a:t>) </a:t>
            </a:r>
            <a:r>
              <a:rPr lang="zh-CN" altLang="en-US" b="1">
                <a:solidFill>
                  <a:srgbClr val="FF33CC"/>
                </a:solidFill>
              </a:rPr>
              <a:t>的常用方法：</a:t>
            </a:r>
          </a:p>
        </p:txBody>
      </p:sp>
      <p:sp>
        <p:nvSpPr>
          <p:cNvPr id="36882" name="Text Box 18"/>
          <p:cNvSpPr txBox="1">
            <a:spLocks noChangeArrowheads="1"/>
          </p:cNvSpPr>
          <p:nvPr/>
        </p:nvSpPr>
        <p:spPr bwMode="auto">
          <a:xfrm>
            <a:off x="468315" y="1363663"/>
            <a:ext cx="641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1</a:t>
            </a:r>
            <a:r>
              <a:rPr lang="zh-CN" altLang="en-US" b="1">
                <a:solidFill>
                  <a:srgbClr val="000000"/>
                </a:solidFill>
              </a:rPr>
              <a:t>）由零状态下系统的微分方程经过 </a:t>
            </a:r>
            <a:r>
              <a:rPr lang="en-US" altLang="zh-CN" b="1">
                <a:solidFill>
                  <a:srgbClr val="000000"/>
                </a:solidFill>
              </a:rPr>
              <a:t>LT </a:t>
            </a:r>
            <a:r>
              <a:rPr lang="zh-CN" altLang="en-US" b="1">
                <a:solidFill>
                  <a:srgbClr val="000000"/>
                </a:solidFill>
              </a:rPr>
              <a:t>求得</a:t>
            </a:r>
          </a:p>
        </p:txBody>
      </p:sp>
      <p:grpSp>
        <p:nvGrpSpPr>
          <p:cNvPr id="2" name="Group 51"/>
          <p:cNvGrpSpPr>
            <a:grpSpLocks/>
          </p:cNvGrpSpPr>
          <p:nvPr/>
        </p:nvGrpSpPr>
        <p:grpSpPr bwMode="auto">
          <a:xfrm>
            <a:off x="285750" y="1928815"/>
            <a:ext cx="8858250" cy="714375"/>
            <a:chOff x="341" y="1312"/>
            <a:chExt cx="5580" cy="450"/>
          </a:xfrm>
        </p:grpSpPr>
        <p:sp>
          <p:nvSpPr>
            <p:cNvPr id="36895" name="Text Box 20"/>
            <p:cNvSpPr txBox="1">
              <a:spLocks noChangeArrowheads="1"/>
            </p:cNvSpPr>
            <p:nvPr/>
          </p:nvSpPr>
          <p:spPr bwMode="auto">
            <a:xfrm>
              <a:off x="341" y="1388"/>
              <a:ext cx="10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例</a:t>
              </a:r>
              <a:r>
                <a:rPr lang="en-US" altLang="zh-CN" b="1">
                  <a:solidFill>
                    <a:srgbClr val="000000"/>
                  </a:solidFill>
                </a:rPr>
                <a:t>8</a:t>
              </a:r>
              <a:r>
                <a:rPr lang="zh-CN" altLang="en-US" b="1">
                  <a:solidFill>
                    <a:srgbClr val="000000"/>
                  </a:solidFill>
                </a:rPr>
                <a:t>：已知 </a:t>
              </a:r>
            </a:p>
          </p:txBody>
        </p:sp>
        <p:graphicFrame>
          <p:nvGraphicFramePr>
            <p:cNvPr id="36896" name="Object 2"/>
            <p:cNvGraphicFramePr>
              <a:graphicFrameLocks noChangeAspect="1"/>
            </p:cNvGraphicFramePr>
            <p:nvPr/>
          </p:nvGraphicFramePr>
          <p:xfrm>
            <a:off x="1421" y="1312"/>
            <a:ext cx="2751" cy="450"/>
          </p:xfrm>
          <a:graphic>
            <a:graphicData uri="http://schemas.openxmlformats.org/presentationml/2006/ole">
              <mc:AlternateContent xmlns:mc="http://schemas.openxmlformats.org/markup-compatibility/2006">
                <mc:Choice xmlns:v="urn:schemas-microsoft-com:vml" Requires="v">
                  <p:oleObj name="公式" r:id="rId2" imgW="2159000" imgH="381000" progId="">
                    <p:embed/>
                  </p:oleObj>
                </mc:Choice>
                <mc:Fallback>
                  <p:oleObj name="公式" r:id="rId2" imgW="2159000" imgH="3810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 y="1312"/>
                          <a:ext cx="2751" cy="450"/>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97" name="Text Box 22"/>
            <p:cNvSpPr txBox="1">
              <a:spLocks noChangeArrowheads="1"/>
            </p:cNvSpPr>
            <p:nvPr/>
          </p:nvSpPr>
          <p:spPr bwMode="auto">
            <a:xfrm>
              <a:off x="4037" y="1388"/>
              <a:ext cx="18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，求该系统的 </a:t>
              </a:r>
              <a:r>
                <a:rPr lang="en-US" altLang="zh-CN" b="1">
                  <a:solidFill>
                    <a:srgbClr val="000000"/>
                  </a:solidFill>
                </a:rPr>
                <a:t>H(s)</a:t>
              </a:r>
              <a:r>
                <a:rPr lang="zh-CN" altLang="en-US" b="1">
                  <a:solidFill>
                    <a:srgbClr val="000000"/>
                  </a:solidFill>
                </a:rPr>
                <a:t>。</a:t>
              </a:r>
            </a:p>
          </p:txBody>
        </p:sp>
      </p:grpSp>
      <p:sp>
        <p:nvSpPr>
          <p:cNvPr id="36887" name="Text Box 23"/>
          <p:cNvSpPr txBox="1">
            <a:spLocks noChangeArrowheads="1"/>
          </p:cNvSpPr>
          <p:nvPr/>
        </p:nvSpPr>
        <p:spPr bwMode="auto">
          <a:xfrm>
            <a:off x="755652" y="2708277"/>
            <a:ext cx="6048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解：对上式取零状态下的</a:t>
            </a:r>
            <a:r>
              <a:rPr lang="en-US" altLang="zh-CN" b="1">
                <a:solidFill>
                  <a:srgbClr val="000000"/>
                </a:solidFill>
              </a:rPr>
              <a:t>LT </a:t>
            </a:r>
            <a:r>
              <a:rPr lang="zh-CN" altLang="en-US" b="1">
                <a:solidFill>
                  <a:srgbClr val="000000"/>
                </a:solidFill>
              </a:rPr>
              <a:t>，得</a:t>
            </a:r>
          </a:p>
        </p:txBody>
      </p:sp>
      <p:sp>
        <p:nvSpPr>
          <p:cNvPr id="36888" name="Text Box 24"/>
          <p:cNvSpPr txBox="1">
            <a:spLocks noChangeArrowheads="1"/>
          </p:cNvSpPr>
          <p:nvPr/>
        </p:nvSpPr>
        <p:spPr bwMode="auto">
          <a:xfrm>
            <a:off x="1619252" y="3213100"/>
            <a:ext cx="488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s</a:t>
            </a:r>
            <a:r>
              <a:rPr lang="en-US" altLang="zh-CN" sz="2000" b="1" baseline="30000">
                <a:solidFill>
                  <a:srgbClr val="000000"/>
                </a:solidFill>
              </a:rPr>
              <a:t>2</a:t>
            </a:r>
            <a:r>
              <a:rPr lang="en-US" altLang="zh-CN" sz="2000" b="1">
                <a:solidFill>
                  <a:srgbClr val="000000"/>
                </a:solidFill>
              </a:rPr>
              <a:t>Y</a:t>
            </a:r>
            <a:r>
              <a:rPr lang="en-US" altLang="zh-CN" sz="2000" b="1" baseline="-25000">
                <a:solidFill>
                  <a:srgbClr val="000000"/>
                </a:solidFill>
              </a:rPr>
              <a:t>zs</a:t>
            </a:r>
            <a:r>
              <a:rPr lang="en-US" altLang="zh-CN" sz="2000" b="1">
                <a:solidFill>
                  <a:srgbClr val="000000"/>
                </a:solidFill>
              </a:rPr>
              <a:t>(s) + 3sY</a:t>
            </a:r>
            <a:r>
              <a:rPr lang="en-US" altLang="zh-CN" sz="2000" b="1" baseline="-25000">
                <a:solidFill>
                  <a:srgbClr val="000000"/>
                </a:solidFill>
              </a:rPr>
              <a:t>zs</a:t>
            </a:r>
            <a:r>
              <a:rPr lang="en-US" altLang="zh-CN" sz="2000" b="1">
                <a:solidFill>
                  <a:srgbClr val="000000"/>
                </a:solidFill>
              </a:rPr>
              <a:t>(s) + 2Y</a:t>
            </a:r>
            <a:r>
              <a:rPr lang="en-US" altLang="zh-CN" sz="2000" b="1" baseline="-25000">
                <a:solidFill>
                  <a:srgbClr val="000000"/>
                </a:solidFill>
              </a:rPr>
              <a:t>zs</a:t>
            </a:r>
            <a:r>
              <a:rPr lang="en-US" altLang="zh-CN" sz="2000" b="1">
                <a:solidFill>
                  <a:srgbClr val="000000"/>
                </a:solidFill>
              </a:rPr>
              <a:t>(s) = 2sX(s) + 3X(s) </a:t>
            </a:r>
          </a:p>
        </p:txBody>
      </p:sp>
      <p:sp>
        <p:nvSpPr>
          <p:cNvPr id="36889" name="Rectangle 25"/>
          <p:cNvSpPr>
            <a:spLocks noChangeArrowheads="1"/>
          </p:cNvSpPr>
          <p:nvPr/>
        </p:nvSpPr>
        <p:spPr bwMode="auto">
          <a:xfrm>
            <a:off x="2124075" y="3789363"/>
            <a:ext cx="33137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Y</a:t>
            </a:r>
            <a:r>
              <a:rPr lang="en-US" altLang="zh-CN" sz="2000" b="1" baseline="-25000">
                <a:solidFill>
                  <a:srgbClr val="000000"/>
                </a:solidFill>
              </a:rPr>
              <a:t>zs</a:t>
            </a:r>
            <a:r>
              <a:rPr lang="en-US" altLang="zh-CN" sz="2000" b="1">
                <a:solidFill>
                  <a:srgbClr val="000000"/>
                </a:solidFill>
              </a:rPr>
              <a:t>(s)(s</a:t>
            </a:r>
            <a:r>
              <a:rPr lang="en-US" altLang="zh-CN" sz="2000" b="1" baseline="30000">
                <a:solidFill>
                  <a:srgbClr val="000000"/>
                </a:solidFill>
              </a:rPr>
              <a:t>2</a:t>
            </a:r>
            <a:r>
              <a:rPr lang="en-US" altLang="zh-CN" sz="2000" b="1">
                <a:solidFill>
                  <a:srgbClr val="000000"/>
                </a:solidFill>
              </a:rPr>
              <a:t> +3s + 2) =X(s)(2s+3)</a:t>
            </a:r>
            <a:endParaRPr lang="en-US" altLang="zh-CN" sz="2000" b="1" baseline="30000">
              <a:solidFill>
                <a:srgbClr val="000000"/>
              </a:solidFill>
            </a:endParaRPr>
          </a:p>
        </p:txBody>
      </p:sp>
      <p:grpSp>
        <p:nvGrpSpPr>
          <p:cNvPr id="3" name="Group 26"/>
          <p:cNvGrpSpPr>
            <a:grpSpLocks/>
          </p:cNvGrpSpPr>
          <p:nvPr/>
        </p:nvGrpSpPr>
        <p:grpSpPr bwMode="auto">
          <a:xfrm>
            <a:off x="2555877" y="4292602"/>
            <a:ext cx="2320925" cy="785813"/>
            <a:chOff x="708" y="81"/>
            <a:chExt cx="1462" cy="495"/>
          </a:xfrm>
        </p:grpSpPr>
        <p:sp>
          <p:nvSpPr>
            <p:cNvPr id="5" name="Rectangle 27"/>
            <p:cNvSpPr>
              <a:spLocks noChangeArrowheads="1"/>
            </p:cNvSpPr>
            <p:nvPr/>
          </p:nvSpPr>
          <p:spPr bwMode="auto">
            <a:xfrm>
              <a:off x="1408" y="324"/>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s</a:t>
              </a:r>
              <a:r>
                <a:rPr lang="en-US" altLang="zh-CN" sz="2000" b="1" baseline="30000">
                  <a:solidFill>
                    <a:srgbClr val="000000"/>
                  </a:solidFill>
                </a:rPr>
                <a:t>2</a:t>
              </a:r>
              <a:r>
                <a:rPr lang="en-US" altLang="zh-CN" sz="2000" b="1">
                  <a:solidFill>
                    <a:srgbClr val="000000"/>
                  </a:solidFill>
                </a:rPr>
                <a:t> +3s + 2</a:t>
              </a:r>
            </a:p>
          </p:txBody>
        </p:sp>
        <p:sp>
          <p:nvSpPr>
            <p:cNvPr id="6" name="Rectangle 28"/>
            <p:cNvSpPr>
              <a:spLocks noChangeArrowheads="1"/>
            </p:cNvSpPr>
            <p:nvPr/>
          </p:nvSpPr>
          <p:spPr bwMode="auto">
            <a:xfrm>
              <a:off x="732" y="8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Y</a:t>
              </a:r>
              <a:r>
                <a:rPr lang="en-US" altLang="zh-CN" sz="1800" b="1" baseline="-25000">
                  <a:solidFill>
                    <a:srgbClr val="000000"/>
                  </a:solidFill>
                </a:rPr>
                <a:t>zs</a:t>
              </a:r>
              <a:r>
                <a:rPr lang="en-US" altLang="zh-CN" sz="1800" b="1">
                  <a:solidFill>
                    <a:srgbClr val="000000"/>
                  </a:solidFill>
                </a:rPr>
                <a:t>(s)</a:t>
              </a:r>
            </a:p>
          </p:txBody>
        </p:sp>
        <p:sp>
          <p:nvSpPr>
            <p:cNvPr id="36890" name="Text Box 29"/>
            <p:cNvSpPr txBox="1">
              <a:spLocks noChangeArrowheads="1"/>
            </p:cNvSpPr>
            <p:nvPr/>
          </p:nvSpPr>
          <p:spPr bwMode="auto">
            <a:xfrm>
              <a:off x="752" y="345"/>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X(s)</a:t>
              </a:r>
            </a:p>
          </p:txBody>
        </p:sp>
        <p:sp>
          <p:nvSpPr>
            <p:cNvPr id="36891" name="Line 30"/>
            <p:cNvSpPr>
              <a:spLocks noChangeShapeType="1"/>
            </p:cNvSpPr>
            <p:nvPr/>
          </p:nvSpPr>
          <p:spPr bwMode="auto">
            <a:xfrm>
              <a:off x="708" y="33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6892" name="Text Box 31"/>
            <p:cNvSpPr txBox="1">
              <a:spLocks noChangeArrowheads="1"/>
            </p:cNvSpPr>
            <p:nvPr/>
          </p:nvSpPr>
          <p:spPr bwMode="auto">
            <a:xfrm>
              <a:off x="1200" y="207"/>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6893" name="Rectangle 32"/>
            <p:cNvSpPr>
              <a:spLocks noChangeArrowheads="1"/>
            </p:cNvSpPr>
            <p:nvPr/>
          </p:nvSpPr>
          <p:spPr bwMode="auto">
            <a:xfrm>
              <a:off x="1494" y="90"/>
              <a:ext cx="4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b="1">
                  <a:solidFill>
                    <a:srgbClr val="000000"/>
                  </a:solidFill>
                </a:rPr>
                <a:t> </a:t>
              </a:r>
              <a:r>
                <a:rPr lang="en-US" altLang="zh-CN" sz="2000" b="1">
                  <a:solidFill>
                    <a:srgbClr val="000000"/>
                  </a:solidFill>
                </a:rPr>
                <a:t>2s+3</a:t>
              </a:r>
            </a:p>
          </p:txBody>
        </p:sp>
        <p:sp>
          <p:nvSpPr>
            <p:cNvPr id="36894" name="Line 33"/>
            <p:cNvSpPr>
              <a:spLocks noChangeShapeType="1"/>
            </p:cNvSpPr>
            <p:nvPr/>
          </p:nvSpPr>
          <p:spPr bwMode="auto">
            <a:xfrm>
              <a:off x="1440" y="330"/>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sp>
        <p:nvSpPr>
          <p:cNvPr id="36874" name="Rectangle 35"/>
          <p:cNvSpPr>
            <a:spLocks noChangeArrowheads="1"/>
          </p:cNvSpPr>
          <p:nvPr/>
        </p:nvSpPr>
        <p:spPr bwMode="auto">
          <a:xfrm>
            <a:off x="2195513" y="5229225"/>
            <a:ext cx="4343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nvGrpSpPr>
          <p:cNvPr id="4" name="Group 52"/>
          <p:cNvGrpSpPr>
            <a:grpSpLocks/>
          </p:cNvGrpSpPr>
          <p:nvPr/>
        </p:nvGrpSpPr>
        <p:grpSpPr bwMode="auto">
          <a:xfrm>
            <a:off x="1187450" y="5091113"/>
            <a:ext cx="3905250" cy="785812"/>
            <a:chOff x="975" y="3339"/>
            <a:chExt cx="2460" cy="495"/>
          </a:xfrm>
        </p:grpSpPr>
        <p:sp>
          <p:nvSpPr>
            <p:cNvPr id="36878" name="Text Box 36"/>
            <p:cNvSpPr txBox="1">
              <a:spLocks noChangeArrowheads="1"/>
            </p:cNvSpPr>
            <p:nvPr/>
          </p:nvSpPr>
          <p:spPr bwMode="auto">
            <a:xfrm>
              <a:off x="975" y="3366"/>
              <a:ext cx="3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sym typeface="Symbol" panose="05050102010706020507" pitchFamily="18" charset="2"/>
                </a:rPr>
                <a:t></a:t>
              </a:r>
              <a:endParaRPr lang="zh-CN" altLang="en-US" sz="2800" b="1">
                <a:solidFill>
                  <a:srgbClr val="000000"/>
                </a:solidFill>
              </a:endParaRPr>
            </a:p>
          </p:txBody>
        </p:sp>
        <p:sp>
          <p:nvSpPr>
            <p:cNvPr id="36879" name="Text Box 37"/>
            <p:cNvSpPr txBox="1">
              <a:spLocks noChangeArrowheads="1"/>
            </p:cNvSpPr>
            <p:nvPr/>
          </p:nvSpPr>
          <p:spPr bwMode="auto">
            <a:xfrm>
              <a:off x="1474" y="3430"/>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H(s) =</a:t>
              </a:r>
            </a:p>
          </p:txBody>
        </p:sp>
        <p:grpSp>
          <p:nvGrpSpPr>
            <p:cNvPr id="36880" name="Group 43"/>
            <p:cNvGrpSpPr>
              <a:grpSpLocks/>
            </p:cNvGrpSpPr>
            <p:nvPr/>
          </p:nvGrpSpPr>
          <p:grpSpPr bwMode="auto">
            <a:xfrm>
              <a:off x="1973" y="3339"/>
              <a:ext cx="1462" cy="495"/>
              <a:chOff x="708" y="81"/>
              <a:chExt cx="1462" cy="495"/>
            </a:xfrm>
          </p:grpSpPr>
          <p:sp>
            <p:nvSpPr>
              <p:cNvPr id="7" name="Rectangle 44"/>
              <p:cNvSpPr>
                <a:spLocks noChangeArrowheads="1"/>
              </p:cNvSpPr>
              <p:nvPr/>
            </p:nvSpPr>
            <p:spPr bwMode="auto">
              <a:xfrm>
                <a:off x="1408" y="324"/>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s</a:t>
                </a:r>
                <a:r>
                  <a:rPr lang="en-US" altLang="zh-CN" sz="2000" b="1" baseline="30000">
                    <a:solidFill>
                      <a:srgbClr val="000000"/>
                    </a:solidFill>
                  </a:rPr>
                  <a:t>2</a:t>
                </a:r>
                <a:r>
                  <a:rPr lang="en-US" altLang="zh-CN" sz="2000" b="1">
                    <a:solidFill>
                      <a:srgbClr val="000000"/>
                    </a:solidFill>
                  </a:rPr>
                  <a:t> +3s + 2</a:t>
                </a:r>
              </a:p>
            </p:txBody>
          </p:sp>
          <p:sp>
            <p:nvSpPr>
              <p:cNvPr id="8" name="Rectangle 45"/>
              <p:cNvSpPr>
                <a:spLocks noChangeArrowheads="1"/>
              </p:cNvSpPr>
              <p:nvPr/>
            </p:nvSpPr>
            <p:spPr bwMode="auto">
              <a:xfrm>
                <a:off x="732" y="8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Y</a:t>
                </a:r>
                <a:r>
                  <a:rPr lang="en-US" altLang="zh-CN" sz="1800" b="1" baseline="-25000">
                    <a:solidFill>
                      <a:srgbClr val="000000"/>
                    </a:solidFill>
                  </a:rPr>
                  <a:t>zs</a:t>
                </a:r>
                <a:r>
                  <a:rPr lang="en-US" altLang="zh-CN" sz="1800" b="1">
                    <a:solidFill>
                      <a:srgbClr val="000000"/>
                    </a:solidFill>
                  </a:rPr>
                  <a:t>(s)</a:t>
                </a:r>
              </a:p>
            </p:txBody>
          </p:sp>
          <p:sp>
            <p:nvSpPr>
              <p:cNvPr id="36883" name="Text Box 46"/>
              <p:cNvSpPr txBox="1">
                <a:spLocks noChangeArrowheads="1"/>
              </p:cNvSpPr>
              <p:nvPr/>
            </p:nvSpPr>
            <p:spPr bwMode="auto">
              <a:xfrm>
                <a:off x="752" y="345"/>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X(s)</a:t>
                </a:r>
              </a:p>
            </p:txBody>
          </p:sp>
          <p:sp>
            <p:nvSpPr>
              <p:cNvPr id="36884" name="Line 47"/>
              <p:cNvSpPr>
                <a:spLocks noChangeShapeType="1"/>
              </p:cNvSpPr>
              <p:nvPr/>
            </p:nvSpPr>
            <p:spPr bwMode="auto">
              <a:xfrm>
                <a:off x="708" y="33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6885" name="Text Box 48"/>
              <p:cNvSpPr txBox="1">
                <a:spLocks noChangeArrowheads="1"/>
              </p:cNvSpPr>
              <p:nvPr/>
            </p:nvSpPr>
            <p:spPr bwMode="auto">
              <a:xfrm>
                <a:off x="1200" y="207"/>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6886" name="Rectangle 49"/>
              <p:cNvSpPr>
                <a:spLocks noChangeArrowheads="1"/>
              </p:cNvSpPr>
              <p:nvPr/>
            </p:nvSpPr>
            <p:spPr bwMode="auto">
              <a:xfrm>
                <a:off x="1494" y="90"/>
                <a:ext cx="4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b="1">
                    <a:solidFill>
                      <a:srgbClr val="000000"/>
                    </a:solidFill>
                  </a:rPr>
                  <a:t> </a:t>
                </a:r>
                <a:r>
                  <a:rPr lang="en-US" altLang="zh-CN" sz="2000" b="1">
                    <a:solidFill>
                      <a:srgbClr val="000000"/>
                    </a:solidFill>
                  </a:rPr>
                  <a:t>2s+3</a:t>
                </a:r>
              </a:p>
            </p:txBody>
          </p:sp>
          <p:sp>
            <p:nvSpPr>
              <p:cNvPr id="9" name="Line 50"/>
              <p:cNvSpPr>
                <a:spLocks noChangeShapeType="1"/>
              </p:cNvSpPr>
              <p:nvPr/>
            </p:nvSpPr>
            <p:spPr bwMode="auto">
              <a:xfrm>
                <a:off x="1440" y="330"/>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grpSp>
      <p:sp>
        <p:nvSpPr>
          <p:cNvPr id="32"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
        <p:nvSpPr>
          <p:cNvPr id="33" name="Text Box 27"/>
          <p:cNvSpPr txBox="1">
            <a:spLocks noChangeArrowheads="1"/>
          </p:cNvSpPr>
          <p:nvPr/>
        </p:nvSpPr>
        <p:spPr bwMode="auto">
          <a:xfrm>
            <a:off x="285750" y="5949952"/>
            <a:ext cx="8656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a:t>
            </a:r>
            <a:r>
              <a:rPr lang="en-US" altLang="zh-CN" b="1">
                <a:solidFill>
                  <a:srgbClr val="000000"/>
                </a:solidFill>
              </a:rPr>
              <a:t>2</a:t>
            </a:r>
            <a:r>
              <a:rPr lang="zh-CN" altLang="en-US" b="1">
                <a:solidFill>
                  <a:srgbClr val="000000"/>
                </a:solidFill>
              </a:rPr>
              <a:t>）由系统的单位冲激响应经过 </a:t>
            </a:r>
            <a:r>
              <a:rPr lang="en-US" altLang="zh-CN" b="1">
                <a:solidFill>
                  <a:srgbClr val="000000"/>
                </a:solidFill>
              </a:rPr>
              <a:t>LT </a:t>
            </a:r>
            <a:r>
              <a:rPr lang="zh-CN" altLang="en-US" b="1">
                <a:solidFill>
                  <a:srgbClr val="000000"/>
                </a:solidFill>
              </a:rPr>
              <a:t>求得，即 </a:t>
            </a:r>
            <a:r>
              <a:rPr lang="en-US" altLang="zh-CN" b="1">
                <a:solidFill>
                  <a:srgbClr val="000000"/>
                </a:solidFill>
              </a:rPr>
              <a:t>ℒ</a:t>
            </a:r>
            <a:r>
              <a:rPr lang="en-US" altLang="zh-CN" b="1">
                <a:solidFill>
                  <a:srgbClr val="000000"/>
                </a:solidFill>
                <a:ea typeface="Arial Unicode MS" panose="020B0604020202020204" pitchFamily="34" charset="-122"/>
                <a:cs typeface="Arial Unicode MS" panose="020B0604020202020204" pitchFamily="34" charset="-122"/>
              </a:rPr>
              <a:t> {h(t)}= H(s)</a:t>
            </a:r>
            <a:r>
              <a:rPr lang="zh-CN" altLang="en-US" b="1">
                <a:solidFill>
                  <a:srgbClr val="000000"/>
                </a:solidFill>
                <a:ea typeface="Arial Unicode MS" panose="020B0604020202020204" pitchFamily="34" charset="-122"/>
                <a:cs typeface="Arial Unicode MS" panose="020B0604020202020204" pitchFamily="34" charset="-122"/>
              </a:rPr>
              <a:t>。</a:t>
            </a:r>
          </a:p>
        </p:txBody>
      </p:sp>
    </p:spTree>
    <p:extLst>
      <p:ext uri="{BB962C8B-B14F-4D97-AF65-F5344CB8AC3E}">
        <p14:creationId xmlns:p14="http://schemas.microsoft.com/office/powerpoint/2010/main" val="3272191739"/>
      </p:ext>
    </p:extLst>
  </p:cSld>
  <p:clrMapOvr>
    <a:masterClrMapping/>
  </p:clrMapOvr>
  <p:transition>
    <p:strips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DD43F005-1E75-4EBF-BD3C-3669900AAFD6}" type="slidenum">
              <a:rPr kumimoji="0" lang="zh-CN" altLang="en-US" sz="1400">
                <a:solidFill>
                  <a:srgbClr val="000000"/>
                </a:solidFill>
                <a:latin typeface="Arial" panose="020B0604020202020204" pitchFamily="34" charset="0"/>
              </a:rPr>
              <a:pPr eaLnBrk="1" hangingPunct="1"/>
              <a:t>48</a:t>
            </a:fld>
            <a:endParaRPr kumimoji="0" lang="en-US" altLang="zh-CN" sz="1400">
              <a:solidFill>
                <a:srgbClr val="000000"/>
              </a:solidFill>
              <a:latin typeface="Arial" panose="020B0604020202020204" pitchFamily="34" charset="0"/>
            </a:endParaRPr>
          </a:p>
        </p:txBody>
      </p:sp>
      <p:sp>
        <p:nvSpPr>
          <p:cNvPr id="37916" name="Text Box 28"/>
          <p:cNvSpPr txBox="1">
            <a:spLocks noChangeArrowheads="1"/>
          </p:cNvSpPr>
          <p:nvPr/>
        </p:nvSpPr>
        <p:spPr bwMode="auto">
          <a:xfrm>
            <a:off x="2" y="571500"/>
            <a:ext cx="900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b="1">
                <a:solidFill>
                  <a:srgbClr val="000000"/>
                </a:solidFill>
              </a:rPr>
              <a:t>（</a:t>
            </a:r>
            <a:r>
              <a:rPr lang="en-US" altLang="zh-CN" sz="2000" b="1">
                <a:solidFill>
                  <a:srgbClr val="000000"/>
                </a:solidFill>
              </a:rPr>
              <a:t>3</a:t>
            </a:r>
            <a:r>
              <a:rPr lang="zh-CN" altLang="en-US" sz="2000" b="1">
                <a:solidFill>
                  <a:srgbClr val="000000"/>
                </a:solidFill>
              </a:rPr>
              <a:t>）对具体网络，可由零状态下的 </a:t>
            </a:r>
            <a:r>
              <a:rPr lang="en-US" altLang="zh-CN" sz="2000" b="1">
                <a:solidFill>
                  <a:srgbClr val="000000"/>
                </a:solidFill>
              </a:rPr>
              <a:t>s </a:t>
            </a:r>
            <a:r>
              <a:rPr lang="zh-CN" altLang="en-US" sz="2000" b="1">
                <a:solidFill>
                  <a:srgbClr val="000000"/>
                </a:solidFill>
              </a:rPr>
              <a:t>域等效电路应用电路分析方法求得。</a:t>
            </a:r>
          </a:p>
        </p:txBody>
      </p:sp>
      <p:sp>
        <p:nvSpPr>
          <p:cNvPr id="37917" name="Text Box 29"/>
          <p:cNvSpPr txBox="1">
            <a:spLocks noChangeArrowheads="1"/>
          </p:cNvSpPr>
          <p:nvPr/>
        </p:nvSpPr>
        <p:spPr bwMode="auto">
          <a:xfrm>
            <a:off x="0" y="1000127"/>
            <a:ext cx="2217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例</a:t>
            </a:r>
            <a:r>
              <a:rPr lang="en-US" altLang="zh-CN" b="1">
                <a:solidFill>
                  <a:srgbClr val="000000"/>
                </a:solidFill>
              </a:rPr>
              <a:t>9</a:t>
            </a:r>
            <a:r>
              <a:rPr lang="zh-CN" altLang="en-US" b="1">
                <a:solidFill>
                  <a:srgbClr val="000000"/>
                </a:solidFill>
              </a:rPr>
              <a:t>：求 </a:t>
            </a:r>
            <a:r>
              <a:rPr lang="en-US" altLang="zh-CN" b="1">
                <a:solidFill>
                  <a:srgbClr val="000000"/>
                </a:solidFill>
              </a:rPr>
              <a:t>H(s)</a:t>
            </a:r>
            <a:r>
              <a:rPr lang="zh-CN" altLang="en-US" b="1">
                <a:solidFill>
                  <a:srgbClr val="000000"/>
                </a:solidFill>
              </a:rPr>
              <a:t>。</a:t>
            </a:r>
          </a:p>
        </p:txBody>
      </p:sp>
      <p:grpSp>
        <p:nvGrpSpPr>
          <p:cNvPr id="2" name="Group 30"/>
          <p:cNvGrpSpPr>
            <a:grpSpLocks/>
          </p:cNvGrpSpPr>
          <p:nvPr/>
        </p:nvGrpSpPr>
        <p:grpSpPr bwMode="auto">
          <a:xfrm>
            <a:off x="285750" y="1714502"/>
            <a:ext cx="4613276" cy="2886075"/>
            <a:chOff x="326" y="1926"/>
            <a:chExt cx="2906" cy="1818"/>
          </a:xfrm>
        </p:grpSpPr>
        <p:sp>
          <p:nvSpPr>
            <p:cNvPr id="37899" name="Oval 31"/>
            <p:cNvSpPr>
              <a:spLocks noChangeArrowheads="1"/>
            </p:cNvSpPr>
            <p:nvPr/>
          </p:nvSpPr>
          <p:spPr bwMode="auto">
            <a:xfrm flipH="1">
              <a:off x="588" y="2586"/>
              <a:ext cx="48" cy="48"/>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7900" name="Oval 32"/>
            <p:cNvSpPr>
              <a:spLocks noChangeArrowheads="1"/>
            </p:cNvSpPr>
            <p:nvPr/>
          </p:nvSpPr>
          <p:spPr bwMode="auto">
            <a:xfrm flipH="1">
              <a:off x="588" y="3606"/>
              <a:ext cx="48" cy="48"/>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7901" name="Rectangle 33"/>
            <p:cNvSpPr>
              <a:spLocks noChangeArrowheads="1"/>
            </p:cNvSpPr>
            <p:nvPr/>
          </p:nvSpPr>
          <p:spPr bwMode="auto">
            <a:xfrm>
              <a:off x="1308" y="2532"/>
              <a:ext cx="288" cy="1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7902" name="Rectangle 34"/>
            <p:cNvSpPr>
              <a:spLocks noChangeArrowheads="1"/>
            </p:cNvSpPr>
            <p:nvPr/>
          </p:nvSpPr>
          <p:spPr bwMode="auto">
            <a:xfrm rot="-5400000">
              <a:off x="2124" y="2964"/>
              <a:ext cx="288" cy="1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nvGrpSpPr>
            <p:cNvPr id="37903" name="Group 35"/>
            <p:cNvGrpSpPr>
              <a:grpSpLocks/>
            </p:cNvGrpSpPr>
            <p:nvPr/>
          </p:nvGrpSpPr>
          <p:grpSpPr bwMode="auto">
            <a:xfrm>
              <a:off x="2124" y="3378"/>
              <a:ext cx="288" cy="72"/>
              <a:chOff x="1392" y="2880"/>
              <a:chExt cx="288" cy="72"/>
            </a:xfrm>
          </p:grpSpPr>
          <p:sp>
            <p:nvSpPr>
              <p:cNvPr id="37939" name="Line 36"/>
              <p:cNvSpPr>
                <a:spLocks noChangeShapeType="1"/>
              </p:cNvSpPr>
              <p:nvPr/>
            </p:nvSpPr>
            <p:spPr bwMode="auto">
              <a:xfrm>
                <a:off x="1392" y="288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40" name="Line 37"/>
              <p:cNvSpPr>
                <a:spLocks noChangeShapeType="1"/>
              </p:cNvSpPr>
              <p:nvPr/>
            </p:nvSpPr>
            <p:spPr bwMode="auto">
              <a:xfrm>
                <a:off x="1392" y="29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grpSp>
          <p:nvGrpSpPr>
            <p:cNvPr id="37904" name="Group 38"/>
            <p:cNvGrpSpPr>
              <a:grpSpLocks/>
            </p:cNvGrpSpPr>
            <p:nvPr/>
          </p:nvGrpSpPr>
          <p:grpSpPr bwMode="auto">
            <a:xfrm rot="5400000">
              <a:off x="1296" y="2034"/>
              <a:ext cx="288" cy="72"/>
              <a:chOff x="1392" y="2880"/>
              <a:chExt cx="288" cy="72"/>
            </a:xfrm>
          </p:grpSpPr>
          <p:sp>
            <p:nvSpPr>
              <p:cNvPr id="37937" name="Line 39"/>
              <p:cNvSpPr>
                <a:spLocks noChangeShapeType="1"/>
              </p:cNvSpPr>
              <p:nvPr/>
            </p:nvSpPr>
            <p:spPr bwMode="auto">
              <a:xfrm>
                <a:off x="1392" y="288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38" name="Line 40"/>
              <p:cNvSpPr>
                <a:spLocks noChangeShapeType="1"/>
              </p:cNvSpPr>
              <p:nvPr/>
            </p:nvSpPr>
            <p:spPr bwMode="auto">
              <a:xfrm>
                <a:off x="1392" y="29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sp>
          <p:nvSpPr>
            <p:cNvPr id="37905" name="Line 41"/>
            <p:cNvSpPr>
              <a:spLocks noChangeShapeType="1"/>
            </p:cNvSpPr>
            <p:nvPr/>
          </p:nvSpPr>
          <p:spPr bwMode="auto">
            <a:xfrm>
              <a:off x="1602" y="2610"/>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06" name="Line 42"/>
            <p:cNvSpPr>
              <a:spLocks noChangeShapeType="1"/>
            </p:cNvSpPr>
            <p:nvPr/>
          </p:nvSpPr>
          <p:spPr bwMode="auto">
            <a:xfrm flipV="1">
              <a:off x="2268" y="260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07" name="Line 43"/>
            <p:cNvSpPr>
              <a:spLocks noChangeShapeType="1"/>
            </p:cNvSpPr>
            <p:nvPr/>
          </p:nvSpPr>
          <p:spPr bwMode="auto">
            <a:xfrm>
              <a:off x="2268" y="318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08" name="Line 44"/>
            <p:cNvSpPr>
              <a:spLocks noChangeShapeType="1"/>
            </p:cNvSpPr>
            <p:nvPr/>
          </p:nvSpPr>
          <p:spPr bwMode="auto">
            <a:xfrm>
              <a:off x="2268" y="345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09" name="Line 45"/>
            <p:cNvSpPr>
              <a:spLocks noChangeShapeType="1"/>
            </p:cNvSpPr>
            <p:nvPr/>
          </p:nvSpPr>
          <p:spPr bwMode="auto">
            <a:xfrm>
              <a:off x="636" y="2610"/>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10" name="Line 46"/>
            <p:cNvSpPr>
              <a:spLocks noChangeShapeType="1"/>
            </p:cNvSpPr>
            <p:nvPr/>
          </p:nvSpPr>
          <p:spPr bwMode="auto">
            <a:xfrm>
              <a:off x="1488" y="20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11" name="Line 47"/>
            <p:cNvSpPr>
              <a:spLocks noChangeShapeType="1"/>
            </p:cNvSpPr>
            <p:nvPr/>
          </p:nvSpPr>
          <p:spPr bwMode="auto">
            <a:xfrm>
              <a:off x="1068" y="20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12" name="Line 48"/>
            <p:cNvSpPr>
              <a:spLocks noChangeShapeType="1"/>
            </p:cNvSpPr>
            <p:nvPr/>
          </p:nvSpPr>
          <p:spPr bwMode="auto">
            <a:xfrm>
              <a:off x="1818" y="207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13" name="Line 49"/>
            <p:cNvSpPr>
              <a:spLocks noChangeShapeType="1"/>
            </p:cNvSpPr>
            <p:nvPr/>
          </p:nvSpPr>
          <p:spPr bwMode="auto">
            <a:xfrm>
              <a:off x="1074" y="207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37914" name="Oval 50"/>
            <p:cNvSpPr>
              <a:spLocks noChangeArrowheads="1"/>
            </p:cNvSpPr>
            <p:nvPr/>
          </p:nvSpPr>
          <p:spPr bwMode="auto">
            <a:xfrm flipH="1">
              <a:off x="1050" y="2586"/>
              <a:ext cx="48" cy="48"/>
            </a:xfrm>
            <a:prstGeom prst="ellipse">
              <a:avLst/>
            </a:prstGeom>
            <a:solidFill>
              <a:schemeClr val="tx2"/>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7915" name="Oval 51"/>
            <p:cNvSpPr>
              <a:spLocks noChangeArrowheads="1"/>
            </p:cNvSpPr>
            <p:nvPr/>
          </p:nvSpPr>
          <p:spPr bwMode="auto">
            <a:xfrm flipH="1">
              <a:off x="1794" y="2586"/>
              <a:ext cx="48" cy="48"/>
            </a:xfrm>
            <a:prstGeom prst="ellipse">
              <a:avLst/>
            </a:prstGeom>
            <a:solidFill>
              <a:schemeClr val="tx2"/>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3" name="Line 52"/>
            <p:cNvSpPr>
              <a:spLocks noChangeShapeType="1"/>
            </p:cNvSpPr>
            <p:nvPr/>
          </p:nvSpPr>
          <p:spPr bwMode="auto">
            <a:xfrm>
              <a:off x="642" y="3636"/>
              <a:ext cx="16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 name="Text Box 53"/>
            <p:cNvSpPr txBox="1">
              <a:spLocks noChangeArrowheads="1"/>
            </p:cNvSpPr>
            <p:nvPr/>
          </p:nvSpPr>
          <p:spPr bwMode="auto">
            <a:xfrm>
              <a:off x="326" y="2480"/>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7918" name="Text Box 54"/>
            <p:cNvSpPr txBox="1">
              <a:spLocks noChangeArrowheads="1"/>
            </p:cNvSpPr>
            <p:nvPr/>
          </p:nvSpPr>
          <p:spPr bwMode="auto">
            <a:xfrm>
              <a:off x="336" y="3494"/>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7919" name="Text Box 55"/>
            <p:cNvSpPr txBox="1">
              <a:spLocks noChangeArrowheads="1"/>
            </p:cNvSpPr>
            <p:nvPr/>
          </p:nvSpPr>
          <p:spPr bwMode="auto">
            <a:xfrm>
              <a:off x="432" y="283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e</a:t>
              </a:r>
              <a:r>
                <a:rPr lang="en-US" altLang="zh-CN" sz="1800" b="1">
                  <a:solidFill>
                    <a:srgbClr val="000000"/>
                  </a:solidFill>
                </a:rPr>
                <a:t>(t)</a:t>
              </a:r>
            </a:p>
          </p:txBody>
        </p:sp>
        <p:sp>
          <p:nvSpPr>
            <p:cNvPr id="37920" name="Text Box 56"/>
            <p:cNvSpPr txBox="1">
              <a:spLocks noChangeArrowheads="1"/>
            </p:cNvSpPr>
            <p:nvPr/>
          </p:nvSpPr>
          <p:spPr bwMode="auto">
            <a:xfrm>
              <a:off x="390" y="3129"/>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FF0000"/>
                  </a:solidFill>
                </a:rPr>
                <a:t>E(s)</a:t>
              </a:r>
            </a:p>
          </p:txBody>
        </p:sp>
        <p:sp>
          <p:nvSpPr>
            <p:cNvPr id="37921" name="Text Box 57"/>
            <p:cNvSpPr txBox="1">
              <a:spLocks noChangeArrowheads="1"/>
            </p:cNvSpPr>
            <p:nvPr/>
          </p:nvSpPr>
          <p:spPr bwMode="auto">
            <a:xfrm>
              <a:off x="1142" y="2112"/>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C</a:t>
              </a:r>
              <a:r>
                <a:rPr lang="en-US" altLang="zh-CN" sz="1800" b="1" baseline="-25000">
                  <a:solidFill>
                    <a:srgbClr val="000000"/>
                  </a:solidFill>
                </a:rPr>
                <a:t>1</a:t>
              </a:r>
            </a:p>
          </p:txBody>
        </p:sp>
        <p:grpSp>
          <p:nvGrpSpPr>
            <p:cNvPr id="37922" name="Group 58"/>
            <p:cNvGrpSpPr>
              <a:grpSpLocks/>
            </p:cNvGrpSpPr>
            <p:nvPr/>
          </p:nvGrpSpPr>
          <p:grpSpPr bwMode="auto">
            <a:xfrm>
              <a:off x="1488" y="2061"/>
              <a:ext cx="324" cy="387"/>
              <a:chOff x="2174" y="2016"/>
              <a:chExt cx="324" cy="387"/>
            </a:xfrm>
          </p:grpSpPr>
          <p:sp>
            <p:nvSpPr>
              <p:cNvPr id="37934" name="Text Box 59"/>
              <p:cNvSpPr txBox="1">
                <a:spLocks noChangeArrowheads="1"/>
              </p:cNvSpPr>
              <p:nvPr/>
            </p:nvSpPr>
            <p:spPr bwMode="auto">
              <a:xfrm>
                <a:off x="2224" y="201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600" b="1">
                    <a:solidFill>
                      <a:srgbClr val="FF0000"/>
                    </a:solidFill>
                  </a:rPr>
                  <a:t>1</a:t>
                </a:r>
              </a:p>
            </p:txBody>
          </p:sp>
          <p:sp>
            <p:nvSpPr>
              <p:cNvPr id="37935" name="Text Box 60"/>
              <p:cNvSpPr txBox="1">
                <a:spLocks noChangeArrowheads="1"/>
              </p:cNvSpPr>
              <p:nvPr/>
            </p:nvSpPr>
            <p:spPr bwMode="auto">
              <a:xfrm>
                <a:off x="2174" y="2172"/>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FF0000"/>
                    </a:solidFill>
                  </a:rPr>
                  <a:t>sC</a:t>
                </a:r>
                <a:r>
                  <a:rPr lang="en-US" altLang="zh-CN" sz="1800" b="1" baseline="-25000">
                    <a:solidFill>
                      <a:srgbClr val="FF0000"/>
                    </a:solidFill>
                  </a:rPr>
                  <a:t>1</a:t>
                </a:r>
              </a:p>
            </p:txBody>
          </p:sp>
          <p:sp>
            <p:nvSpPr>
              <p:cNvPr id="37936" name="Line 61"/>
              <p:cNvSpPr>
                <a:spLocks noChangeShapeType="1"/>
              </p:cNvSpPr>
              <p:nvPr/>
            </p:nvSpPr>
            <p:spPr bwMode="auto">
              <a:xfrm>
                <a:off x="2202" y="2211"/>
                <a:ext cx="24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grpSp>
          <p:nvGrpSpPr>
            <p:cNvPr id="37923" name="Group 62"/>
            <p:cNvGrpSpPr>
              <a:grpSpLocks/>
            </p:cNvGrpSpPr>
            <p:nvPr/>
          </p:nvGrpSpPr>
          <p:grpSpPr bwMode="auto">
            <a:xfrm>
              <a:off x="2420" y="3219"/>
              <a:ext cx="324" cy="387"/>
              <a:chOff x="2564" y="2157"/>
              <a:chExt cx="324" cy="387"/>
            </a:xfrm>
          </p:grpSpPr>
          <p:sp>
            <p:nvSpPr>
              <p:cNvPr id="37931" name="Text Box 63"/>
              <p:cNvSpPr txBox="1">
                <a:spLocks noChangeArrowheads="1"/>
              </p:cNvSpPr>
              <p:nvPr/>
            </p:nvSpPr>
            <p:spPr bwMode="auto">
              <a:xfrm>
                <a:off x="2614" y="215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600" b="1">
                    <a:solidFill>
                      <a:srgbClr val="FF0000"/>
                    </a:solidFill>
                  </a:rPr>
                  <a:t>1</a:t>
                </a:r>
              </a:p>
            </p:txBody>
          </p:sp>
          <p:sp>
            <p:nvSpPr>
              <p:cNvPr id="37932" name="Text Box 64"/>
              <p:cNvSpPr txBox="1">
                <a:spLocks noChangeArrowheads="1"/>
              </p:cNvSpPr>
              <p:nvPr/>
            </p:nvSpPr>
            <p:spPr bwMode="auto">
              <a:xfrm>
                <a:off x="2564" y="231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FF0000"/>
                    </a:solidFill>
                  </a:rPr>
                  <a:t>sC</a:t>
                </a:r>
                <a:r>
                  <a:rPr lang="en-US" altLang="zh-CN" sz="1800" b="1" baseline="-20000">
                    <a:solidFill>
                      <a:srgbClr val="FF0000"/>
                    </a:solidFill>
                  </a:rPr>
                  <a:t>2</a:t>
                </a:r>
              </a:p>
            </p:txBody>
          </p:sp>
          <p:sp>
            <p:nvSpPr>
              <p:cNvPr id="37933" name="Line 65"/>
              <p:cNvSpPr>
                <a:spLocks noChangeShapeType="1"/>
              </p:cNvSpPr>
              <p:nvPr/>
            </p:nvSpPr>
            <p:spPr bwMode="auto">
              <a:xfrm>
                <a:off x="2592" y="2352"/>
                <a:ext cx="24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grpSp>
        <p:sp>
          <p:nvSpPr>
            <p:cNvPr id="37924" name="Text Box 66"/>
            <p:cNvSpPr txBox="1">
              <a:spLocks noChangeArrowheads="1"/>
            </p:cNvSpPr>
            <p:nvPr/>
          </p:nvSpPr>
          <p:spPr bwMode="auto">
            <a:xfrm>
              <a:off x="1894" y="329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1800" b="1">
                  <a:solidFill>
                    <a:srgbClr val="000000"/>
                  </a:solidFill>
                </a:rPr>
                <a:t>C</a:t>
              </a:r>
              <a:r>
                <a:rPr lang="en-US" altLang="zh-CN" sz="1800" b="1" baseline="-20000">
                  <a:solidFill>
                    <a:srgbClr val="000000"/>
                  </a:solidFill>
                </a:rPr>
                <a:t>2</a:t>
              </a:r>
            </a:p>
          </p:txBody>
        </p:sp>
        <p:sp>
          <p:nvSpPr>
            <p:cNvPr id="37925" name="Text Box 67"/>
            <p:cNvSpPr txBox="1">
              <a:spLocks noChangeArrowheads="1"/>
            </p:cNvSpPr>
            <p:nvPr/>
          </p:nvSpPr>
          <p:spPr bwMode="auto">
            <a:xfrm>
              <a:off x="1334" y="2678"/>
              <a:ext cx="2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R</a:t>
              </a:r>
              <a:r>
                <a:rPr lang="en-US" altLang="zh-CN" sz="2000" b="1" baseline="-25000">
                  <a:solidFill>
                    <a:srgbClr val="000000"/>
                  </a:solidFill>
                </a:rPr>
                <a:t>1</a:t>
              </a:r>
            </a:p>
          </p:txBody>
        </p:sp>
        <p:sp>
          <p:nvSpPr>
            <p:cNvPr id="37926" name="Text Box 68"/>
            <p:cNvSpPr txBox="1">
              <a:spLocks noChangeArrowheads="1"/>
            </p:cNvSpPr>
            <p:nvPr/>
          </p:nvSpPr>
          <p:spPr bwMode="auto">
            <a:xfrm>
              <a:off x="1885" y="2918"/>
              <a:ext cx="2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R</a:t>
              </a:r>
              <a:r>
                <a:rPr lang="en-US" altLang="zh-CN" sz="2000" b="1" baseline="-20000">
                  <a:solidFill>
                    <a:srgbClr val="000000"/>
                  </a:solidFill>
                </a:rPr>
                <a:t>2</a:t>
              </a:r>
            </a:p>
          </p:txBody>
        </p:sp>
        <p:sp>
          <p:nvSpPr>
            <p:cNvPr id="37927" name="Text Box 69"/>
            <p:cNvSpPr txBox="1">
              <a:spLocks noChangeArrowheads="1"/>
            </p:cNvSpPr>
            <p:nvPr/>
          </p:nvSpPr>
          <p:spPr bwMode="auto">
            <a:xfrm>
              <a:off x="2832" y="2486"/>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7928" name="Text Box 70"/>
            <p:cNvSpPr txBox="1">
              <a:spLocks noChangeArrowheads="1"/>
            </p:cNvSpPr>
            <p:nvPr/>
          </p:nvSpPr>
          <p:spPr bwMode="auto">
            <a:xfrm>
              <a:off x="2880" y="3492"/>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a:t>
              </a:r>
            </a:p>
          </p:txBody>
        </p:sp>
        <p:sp>
          <p:nvSpPr>
            <p:cNvPr id="37929" name="Text Box 71"/>
            <p:cNvSpPr txBox="1">
              <a:spLocks noChangeArrowheads="1"/>
            </p:cNvSpPr>
            <p:nvPr/>
          </p:nvSpPr>
          <p:spPr bwMode="auto">
            <a:xfrm>
              <a:off x="2774" y="2870"/>
              <a:ext cx="4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000000"/>
                  </a:solidFill>
                </a:rPr>
                <a:t>r</a:t>
              </a:r>
              <a:r>
                <a:rPr lang="en-US" altLang="zh-CN" sz="2000" b="1" baseline="-25000">
                  <a:solidFill>
                    <a:srgbClr val="000000"/>
                  </a:solidFill>
                </a:rPr>
                <a:t>zs</a:t>
              </a:r>
              <a:r>
                <a:rPr lang="en-US" altLang="zh-CN" sz="1800" b="1">
                  <a:solidFill>
                    <a:srgbClr val="000000"/>
                  </a:solidFill>
                </a:rPr>
                <a:t>(t)</a:t>
              </a:r>
            </a:p>
          </p:txBody>
        </p:sp>
        <p:sp>
          <p:nvSpPr>
            <p:cNvPr id="37930" name="Text Box 72"/>
            <p:cNvSpPr txBox="1">
              <a:spLocks noChangeArrowheads="1"/>
            </p:cNvSpPr>
            <p:nvPr/>
          </p:nvSpPr>
          <p:spPr bwMode="auto">
            <a:xfrm>
              <a:off x="2739" y="3146"/>
              <a:ext cx="4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000" b="1">
                  <a:solidFill>
                    <a:srgbClr val="FF0000"/>
                  </a:solidFill>
                </a:rPr>
                <a:t>R</a:t>
              </a:r>
              <a:r>
                <a:rPr lang="en-US" altLang="zh-CN" sz="2000" b="1" baseline="-25000">
                  <a:solidFill>
                    <a:srgbClr val="FF0000"/>
                  </a:solidFill>
                </a:rPr>
                <a:t>zs</a:t>
              </a:r>
              <a:r>
                <a:rPr lang="en-US" altLang="zh-CN" sz="2000" b="1">
                  <a:solidFill>
                    <a:srgbClr val="FF0000"/>
                  </a:solidFill>
                </a:rPr>
                <a:t>(s)</a:t>
              </a:r>
            </a:p>
          </p:txBody>
        </p:sp>
      </p:grpSp>
      <p:sp>
        <p:nvSpPr>
          <p:cNvPr id="37961" name="Text Box 73"/>
          <p:cNvSpPr txBox="1">
            <a:spLocks noChangeArrowheads="1"/>
          </p:cNvSpPr>
          <p:nvPr/>
        </p:nvSpPr>
        <p:spPr bwMode="auto">
          <a:xfrm>
            <a:off x="3924302" y="1484315"/>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000" b="1">
                <a:solidFill>
                  <a:srgbClr val="000000"/>
                </a:solidFill>
              </a:rPr>
              <a:t>解：令</a:t>
            </a:r>
          </a:p>
        </p:txBody>
      </p:sp>
      <p:graphicFrame>
        <p:nvGraphicFramePr>
          <p:cNvPr id="37962" name="Object 2"/>
          <p:cNvGraphicFramePr>
            <a:graphicFrameLocks noChangeAspect="1"/>
          </p:cNvGraphicFramePr>
          <p:nvPr/>
        </p:nvGraphicFramePr>
        <p:xfrm>
          <a:off x="5003802" y="1268415"/>
          <a:ext cx="3313113" cy="1512887"/>
        </p:xfrm>
        <a:graphic>
          <a:graphicData uri="http://schemas.openxmlformats.org/presentationml/2006/ole">
            <mc:AlternateContent xmlns:mc="http://schemas.openxmlformats.org/markup-compatibility/2006">
              <mc:Choice xmlns:v="urn:schemas-microsoft-com:vml" Requires="v">
                <p:oleObj name="Equation" r:id="rId2" imgW="1752600" imgH="838200" progId="">
                  <p:embed/>
                </p:oleObj>
              </mc:Choice>
              <mc:Fallback>
                <p:oleObj name="Equation" r:id="rId2" imgW="1752600" imgH="8382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2" y="1268415"/>
                        <a:ext cx="3313113" cy="1512887"/>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63" name="Object 3"/>
          <p:cNvGraphicFramePr>
            <a:graphicFrameLocks noChangeAspect="1"/>
          </p:cNvGraphicFramePr>
          <p:nvPr/>
        </p:nvGraphicFramePr>
        <p:xfrm>
          <a:off x="4932363" y="2708275"/>
          <a:ext cx="4038600" cy="990600"/>
        </p:xfrm>
        <a:graphic>
          <a:graphicData uri="http://schemas.openxmlformats.org/presentationml/2006/ole">
            <mc:AlternateContent xmlns:mc="http://schemas.openxmlformats.org/markup-compatibility/2006">
              <mc:Choice xmlns:v="urn:schemas-microsoft-com:vml" Requires="v">
                <p:oleObj name="Equation" r:id="rId4" imgW="1803400" imgH="431800" progId="">
                  <p:embed/>
                </p:oleObj>
              </mc:Choice>
              <mc:Fallback>
                <p:oleObj name="Equation" r:id="rId4" imgW="1803400" imgH="431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2708275"/>
                        <a:ext cx="4038600" cy="990600"/>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64" name="Object 4"/>
          <p:cNvGraphicFramePr>
            <a:graphicFrameLocks noChangeAspect="1"/>
          </p:cNvGraphicFramePr>
          <p:nvPr/>
        </p:nvGraphicFramePr>
        <p:xfrm>
          <a:off x="357188" y="4500563"/>
          <a:ext cx="7213600" cy="2030412"/>
        </p:xfrm>
        <a:graphic>
          <a:graphicData uri="http://schemas.openxmlformats.org/presentationml/2006/ole">
            <mc:AlternateContent xmlns:mc="http://schemas.openxmlformats.org/markup-compatibility/2006">
              <mc:Choice xmlns:v="urn:schemas-microsoft-com:vml" Requires="v">
                <p:oleObj name="Equation" r:id="rId6" imgW="4762500" imgH="1270000" progId="Equation.DSMT4">
                  <p:embed/>
                </p:oleObj>
              </mc:Choice>
              <mc:Fallback>
                <p:oleObj name="Equation" r:id="rId6" imgW="4762500" imgH="1270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4500563"/>
                        <a:ext cx="7213600" cy="20304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Rectangle 96"/>
          <p:cNvSpPr txBox="1">
            <a:spLocks noChangeArrowheads="1"/>
          </p:cNvSpPr>
          <p:nvPr/>
        </p:nvSpPr>
        <p:spPr>
          <a:xfrm>
            <a:off x="2928938" y="2"/>
            <a:ext cx="6215062" cy="582613"/>
          </a:xfrm>
          <a:prstGeom prst="rect">
            <a:avLst/>
          </a:prstGeom>
        </p:spPr>
        <p:txBody>
          <a:bodyPr/>
          <a:lstStyle/>
          <a:p>
            <a:pPr algn="r" fontAlgn="base">
              <a:spcBef>
                <a:spcPct val="0"/>
              </a:spcBef>
              <a:spcAft>
                <a:spcPct val="0"/>
              </a:spcAft>
              <a:defRPr/>
            </a:pPr>
            <a:r>
              <a:rPr lang="zh-CN" altLang="en-US" sz="3200" b="1" kern="0" dirty="0">
                <a:solidFill>
                  <a:srgbClr val="FF0000"/>
                </a:solidFill>
                <a:latin typeface="黑体" pitchFamily="2" charset="-122"/>
                <a:ea typeface="黑体" pitchFamily="2" charset="-122"/>
              </a:rPr>
              <a:t>线性系统的</a:t>
            </a:r>
            <a:r>
              <a:rPr lang="zh-CN" altLang="zh-CN" sz="3200" b="1" kern="0" dirty="0">
                <a:solidFill>
                  <a:srgbClr val="FF0000"/>
                </a:solidFill>
                <a:latin typeface="黑体" pitchFamily="2" charset="-122"/>
                <a:ea typeface="黑体" pitchFamily="2" charset="-122"/>
              </a:rPr>
              <a:t>拉普拉斯变换</a:t>
            </a:r>
            <a:r>
              <a:rPr lang="zh-CN" altLang="en-US" sz="3200" b="1" kern="0" dirty="0">
                <a:solidFill>
                  <a:srgbClr val="FF0000"/>
                </a:solidFill>
                <a:latin typeface="黑体" pitchFamily="2" charset="-122"/>
                <a:ea typeface="黑体" pitchFamily="2" charset="-122"/>
              </a:rPr>
              <a:t>分析法</a:t>
            </a:r>
            <a:endParaRPr lang="zh-CN" altLang="en-US" sz="3200" b="1" u="sng" dirty="0">
              <a:solidFill>
                <a:srgbClr val="009999"/>
              </a:solidFill>
              <a:ea typeface="楷体_GB2312" pitchFamily="49" charset="-122"/>
            </a:endParaRPr>
          </a:p>
        </p:txBody>
      </p:sp>
    </p:spTree>
    <p:extLst>
      <p:ext uri="{BB962C8B-B14F-4D97-AF65-F5344CB8AC3E}">
        <p14:creationId xmlns:p14="http://schemas.microsoft.com/office/powerpoint/2010/main" val="3605583856"/>
      </p:ext>
    </p:extLst>
  </p:cSld>
  <p:clrMapOvr>
    <a:masterClrMapping/>
  </p:clrMapOvr>
  <p:transition>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35524" name="Rectangle 4"/>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 name="灯片编号占位符 4"/>
          <p:cNvSpPr txBox="1">
            <a:spLocks noGrp="1"/>
          </p:cNvSpPr>
          <p:nvPr/>
        </p:nvSpPr>
        <p:spPr bwMode="auto">
          <a:xfrm>
            <a:off x="8172400" y="6500192"/>
            <a:ext cx="533400" cy="457200"/>
          </a:xfrm>
          <a:prstGeom prst="rect">
            <a:avLst/>
          </a:prstGeom>
          <a:noFill/>
          <a:ln w="9525">
            <a:noFill/>
            <a:miter lim="800000"/>
            <a:headEnd/>
            <a:tailEnd/>
          </a:ln>
        </p:spPr>
        <p:txBody>
          <a:bodyPr/>
          <a:lstStyle/>
          <a:p>
            <a:pPr eaLnBrk="1" hangingPunct="1">
              <a:spcBef>
                <a:spcPct val="0"/>
              </a:spcBef>
            </a:pPr>
            <a:fld id="{6F7269B2-58C8-4799-A2B7-0F69939F9640}" type="slidenum">
              <a:rPr kumimoji="1" lang="zh-CN" altLang="en-US" sz="1400" b="0">
                <a:solidFill>
                  <a:schemeClr val="tx1"/>
                </a:solidFill>
                <a:latin typeface="Times New Roman" pitchFamily="18" charset="0"/>
              </a:rPr>
              <a:pPr eaLnBrk="1" hangingPunct="1">
                <a:spcBef>
                  <a:spcPct val="0"/>
                </a:spcBef>
              </a:pPr>
              <a:t>49</a:t>
            </a:fld>
            <a:endParaRPr kumimoji="1" lang="en-US" altLang="zh-CN" sz="1400" b="0" dirty="0">
              <a:solidFill>
                <a:schemeClr val="tx1"/>
              </a:solidFill>
              <a:latin typeface="Times New Roman" pitchFamily="18" charset="0"/>
            </a:endParaRPr>
          </a:p>
        </p:txBody>
      </p:sp>
      <p:sp>
        <p:nvSpPr>
          <p:cNvPr id="9"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a:t>
            </a:r>
          </a:p>
        </p:txBody>
      </p:sp>
      <p:sp>
        <p:nvSpPr>
          <p:cNvPr id="2" name="Rectangle 2"/>
          <p:cNvSpPr>
            <a:spLocks noChangeArrowheads="1"/>
          </p:cNvSpPr>
          <p:nvPr/>
        </p:nvSpPr>
        <p:spPr bwMode="auto">
          <a:xfrm>
            <a:off x="199263" y="646319"/>
            <a:ext cx="90891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en-US" sz="2400" b="1" i="0" u="none" strike="noStrike"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已知系统阶跃响应为</a:t>
            </a:r>
            <a:r>
              <a:rPr kumimoji="0" lang="en-US" altLang="zh-CN" sz="2400" b="1" i="0" u="none" strike="noStrike"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g(t)=1-e</a:t>
            </a:r>
            <a:r>
              <a:rPr kumimoji="0" lang="en-US" altLang="zh-CN" sz="2400" b="1" i="0" u="none" strike="noStrike" cap="none" normalizeH="0" baseline="3000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-2t</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为使其响应为</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r(t)=1-e</a:t>
            </a:r>
            <a:r>
              <a:rPr lang="en-US" altLang="zh-CN" sz="2400" b="1" baseline="300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-2t</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-te</a:t>
            </a:r>
            <a:r>
              <a:rPr lang="en-US" altLang="zh-CN" sz="2400" b="1" baseline="300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-2t</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求激励信号</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e(t)</a:t>
            </a:r>
            <a:r>
              <a:rPr lang="zh-CN" altLang="en-US"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kumimoji="0" lang="zh-CN" altLang="zh-CN" sz="2400" b="0" i="0" u="none" strike="noStrike" cap="none" normalizeH="0" baseline="0" dirty="0">
              <a:ln>
                <a:noFill/>
              </a:ln>
              <a:solidFill>
                <a:srgbClr val="7030A0"/>
              </a:solidFill>
              <a:effectLst/>
              <a:latin typeface="Arial" panose="020B0604020202020204" pitchFamily="34" charset="0"/>
            </a:endParaRPr>
          </a:p>
        </p:txBody>
      </p:sp>
      <p:sp>
        <p:nvSpPr>
          <p:cNvPr id="6" name="Rectangle 5"/>
          <p:cNvSpPr>
            <a:spLocks noChangeArrowheads="1"/>
          </p:cNvSpPr>
          <p:nvPr/>
        </p:nvSpPr>
        <p:spPr bwMode="auto">
          <a:xfrm>
            <a:off x="320040" y="25237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p:cNvPicPr>
            <a:picLocks noChangeAspect="1"/>
          </p:cNvPicPr>
          <p:nvPr/>
        </p:nvPicPr>
        <p:blipFill>
          <a:blip r:embed="rId2"/>
          <a:stretch>
            <a:fillRect/>
          </a:stretch>
        </p:blipFill>
        <p:spPr>
          <a:xfrm>
            <a:off x="307832" y="1645812"/>
            <a:ext cx="8397968" cy="5082980"/>
          </a:xfrm>
          <a:prstGeom prst="rect">
            <a:avLst/>
          </a:prstGeom>
        </p:spPr>
      </p:pic>
    </p:spTree>
    <p:extLst>
      <p:ext uri="{BB962C8B-B14F-4D97-AF65-F5344CB8AC3E}">
        <p14:creationId xmlns:p14="http://schemas.microsoft.com/office/powerpoint/2010/main" val="3762373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8"/>
          <p:cNvSpPr>
            <a:spLocks noGrp="1" noChangeArrowheads="1"/>
          </p:cNvSpPr>
          <p:nvPr>
            <p:ph type="title"/>
          </p:nvPr>
        </p:nvSpPr>
        <p:spPr bwMode="auto">
          <a:xfrm>
            <a:off x="2" y="692150"/>
            <a:ext cx="3598863" cy="503238"/>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400" b="1" dirty="0">
                <a:solidFill>
                  <a:srgbClr val="0000FF"/>
                </a:solidFill>
              </a:rPr>
              <a:t>2.</a:t>
            </a:r>
            <a:r>
              <a:rPr lang="zh-CN" altLang="en-US" sz="2400" b="1" dirty="0">
                <a:solidFill>
                  <a:srgbClr val="0000FF"/>
                </a:solidFill>
              </a:rPr>
              <a:t>按信号能量特点分类：</a:t>
            </a:r>
          </a:p>
        </p:txBody>
      </p:sp>
      <p:grpSp>
        <p:nvGrpSpPr>
          <p:cNvPr id="6151" name="Group 80"/>
          <p:cNvGrpSpPr>
            <a:grpSpLocks/>
          </p:cNvGrpSpPr>
          <p:nvPr/>
        </p:nvGrpSpPr>
        <p:grpSpPr bwMode="auto">
          <a:xfrm>
            <a:off x="323850" y="4292602"/>
            <a:ext cx="2736850" cy="1871663"/>
            <a:chOff x="204" y="3113"/>
            <a:chExt cx="1724" cy="1179"/>
          </a:xfrm>
        </p:grpSpPr>
        <p:sp>
          <p:nvSpPr>
            <p:cNvPr id="6162" name="Text Box 19"/>
            <p:cNvSpPr txBox="1">
              <a:spLocks noChangeArrowheads="1"/>
            </p:cNvSpPr>
            <p:nvPr/>
          </p:nvSpPr>
          <p:spPr bwMode="auto">
            <a:xfrm>
              <a:off x="846" y="3113"/>
              <a:ext cx="10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latin typeface="Times New Roman" pitchFamily="18" charset="0"/>
                  <a:ea typeface="黑体" pitchFamily="2" charset="-122"/>
                </a:rPr>
                <a:t>能量信号</a:t>
              </a:r>
            </a:p>
          </p:txBody>
        </p:sp>
        <p:sp>
          <p:nvSpPr>
            <p:cNvPr id="6163" name="Text Box 20"/>
            <p:cNvSpPr txBox="1">
              <a:spLocks noChangeArrowheads="1"/>
            </p:cNvSpPr>
            <p:nvPr/>
          </p:nvSpPr>
          <p:spPr bwMode="auto">
            <a:xfrm>
              <a:off x="862" y="4004"/>
              <a:ext cx="10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latin typeface="Times New Roman" pitchFamily="18" charset="0"/>
                  <a:ea typeface="黑体" pitchFamily="2" charset="-122"/>
                </a:rPr>
                <a:t>功率信号</a:t>
              </a:r>
            </a:p>
          </p:txBody>
        </p:sp>
        <p:sp>
          <p:nvSpPr>
            <p:cNvPr id="6164" name="AutoShape 21"/>
            <p:cNvSpPr>
              <a:spLocks/>
            </p:cNvSpPr>
            <p:nvPr/>
          </p:nvSpPr>
          <p:spPr bwMode="auto">
            <a:xfrm>
              <a:off x="696" y="3206"/>
              <a:ext cx="98" cy="996"/>
            </a:xfrm>
            <a:prstGeom prst="leftBrace">
              <a:avLst>
                <a:gd name="adj1" fmla="val 3331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endParaRPr kumimoji="1" lang="zh-CN" altLang="en-US">
                <a:solidFill>
                  <a:srgbClr val="000000"/>
                </a:solidFill>
                <a:latin typeface="Times New Roman" pitchFamily="18" charset="0"/>
                <a:ea typeface="黑体" pitchFamily="2" charset="-122"/>
              </a:endParaRPr>
            </a:p>
          </p:txBody>
        </p:sp>
        <p:sp>
          <p:nvSpPr>
            <p:cNvPr id="6165" name="Rectangle 22"/>
            <p:cNvSpPr>
              <a:spLocks noChangeArrowheads="1"/>
            </p:cNvSpPr>
            <p:nvPr/>
          </p:nvSpPr>
          <p:spPr bwMode="auto">
            <a:xfrm>
              <a:off x="204" y="3596"/>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a:solidFill>
                    <a:srgbClr val="000000"/>
                  </a:solidFill>
                  <a:ea typeface="黑体" pitchFamily="2" charset="-122"/>
                </a:rPr>
                <a:t>信号</a:t>
              </a:r>
            </a:p>
          </p:txBody>
        </p:sp>
      </p:grpSp>
      <p:sp>
        <p:nvSpPr>
          <p:cNvPr id="6152" name="Text Box 45"/>
          <p:cNvSpPr txBox="1">
            <a:spLocks noChangeArrowheads="1"/>
          </p:cNvSpPr>
          <p:nvPr/>
        </p:nvSpPr>
        <p:spPr bwMode="auto">
          <a:xfrm>
            <a:off x="468313" y="2276477"/>
            <a:ext cx="360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dirty="0">
                <a:solidFill>
                  <a:srgbClr val="000000"/>
                </a:solidFill>
                <a:latin typeface="幼圆" pitchFamily="49" charset="-122"/>
                <a:ea typeface="幼圆" pitchFamily="49" charset="-122"/>
              </a:rPr>
              <a:t>（</a:t>
            </a:r>
            <a:r>
              <a:rPr kumimoji="1" lang="en-US" altLang="zh-CN" sz="2400" dirty="0">
                <a:solidFill>
                  <a:srgbClr val="000000"/>
                </a:solidFill>
                <a:latin typeface="幼圆" pitchFamily="49" charset="-122"/>
                <a:ea typeface="幼圆" pitchFamily="49" charset="-122"/>
              </a:rPr>
              <a:t>1</a:t>
            </a:r>
            <a:r>
              <a:rPr kumimoji="1" lang="zh-CN" altLang="en-US" sz="2400" dirty="0">
                <a:solidFill>
                  <a:srgbClr val="000000"/>
                </a:solidFill>
                <a:latin typeface="幼圆" pitchFamily="49" charset="-122"/>
                <a:ea typeface="幼圆" pitchFamily="49" charset="-122"/>
              </a:rPr>
              <a:t>）信号</a:t>
            </a:r>
            <a:r>
              <a:rPr kumimoji="1" lang="en-US" altLang="zh-CN" sz="2400" dirty="0">
                <a:solidFill>
                  <a:srgbClr val="000000"/>
                </a:solidFill>
                <a:latin typeface="幼圆" pitchFamily="49" charset="-122"/>
                <a:ea typeface="幼圆" pitchFamily="49" charset="-122"/>
              </a:rPr>
              <a:t>f</a:t>
            </a:r>
            <a:r>
              <a:rPr kumimoji="1" lang="zh-CN" altLang="en-US" sz="2400" dirty="0">
                <a:solidFill>
                  <a:srgbClr val="000000"/>
                </a:solidFill>
                <a:latin typeface="幼圆" pitchFamily="49" charset="-122"/>
                <a:ea typeface="幼圆" pitchFamily="49" charset="-122"/>
              </a:rPr>
              <a:t>（</a:t>
            </a:r>
            <a:r>
              <a:rPr kumimoji="1" lang="en-US" altLang="zh-CN" sz="2400" dirty="0">
                <a:solidFill>
                  <a:srgbClr val="000000"/>
                </a:solidFill>
                <a:latin typeface="幼圆" pitchFamily="49" charset="-122"/>
                <a:ea typeface="幼圆" pitchFamily="49" charset="-122"/>
              </a:rPr>
              <a:t>t</a:t>
            </a:r>
            <a:r>
              <a:rPr kumimoji="1" lang="zh-CN" altLang="en-US" sz="2400" dirty="0">
                <a:solidFill>
                  <a:srgbClr val="000000"/>
                </a:solidFill>
                <a:latin typeface="幼圆" pitchFamily="49" charset="-122"/>
                <a:ea typeface="幼圆" pitchFamily="49" charset="-122"/>
              </a:rPr>
              <a:t>）的能量</a:t>
            </a:r>
          </a:p>
        </p:txBody>
      </p:sp>
      <p:grpSp>
        <p:nvGrpSpPr>
          <p:cNvPr id="6153" name="Group 83"/>
          <p:cNvGrpSpPr>
            <a:grpSpLocks/>
          </p:cNvGrpSpPr>
          <p:nvPr/>
        </p:nvGrpSpPr>
        <p:grpSpPr bwMode="auto">
          <a:xfrm>
            <a:off x="323852" y="1196977"/>
            <a:ext cx="8208963" cy="892175"/>
            <a:chOff x="340" y="1162"/>
            <a:chExt cx="5171" cy="562"/>
          </a:xfrm>
        </p:grpSpPr>
        <p:sp>
          <p:nvSpPr>
            <p:cNvPr id="6161" name="Rectangle 24"/>
            <p:cNvSpPr>
              <a:spLocks noChangeArrowheads="1"/>
            </p:cNvSpPr>
            <p:nvPr/>
          </p:nvSpPr>
          <p:spPr bwMode="auto">
            <a:xfrm>
              <a:off x="340" y="1162"/>
              <a:ext cx="5171"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lnSpc>
                  <a:spcPct val="130000"/>
                </a:lnSpc>
                <a:spcBef>
                  <a:spcPct val="0"/>
                </a:spcBef>
                <a:spcAft>
                  <a:spcPct val="0"/>
                </a:spcAft>
              </a:pPr>
              <a:r>
                <a:rPr kumimoji="1" lang="en-US" altLang="zh-CN" sz="2000" dirty="0">
                  <a:solidFill>
                    <a:srgbClr val="000000"/>
                  </a:solidFill>
                  <a:latin typeface="幼圆" pitchFamily="49" charset="-122"/>
                  <a:ea typeface="幼圆" pitchFamily="49" charset="-122"/>
                </a:rPr>
                <a:t>   </a:t>
              </a:r>
              <a:r>
                <a:rPr kumimoji="1" lang="zh-CN" altLang="en-US" sz="2000" dirty="0">
                  <a:solidFill>
                    <a:srgbClr val="000000"/>
                  </a:solidFill>
                  <a:latin typeface="幼圆" pitchFamily="49" charset="-122"/>
                  <a:ea typeface="幼圆" pitchFamily="49" charset="-122"/>
                </a:rPr>
                <a:t>将信号</a:t>
              </a:r>
              <a:r>
                <a:rPr kumimoji="1" lang="en-US" altLang="zh-CN" sz="2000" i="1" dirty="0">
                  <a:solidFill>
                    <a:srgbClr val="000000"/>
                  </a:solidFill>
                  <a:latin typeface="幼圆" pitchFamily="49" charset="-122"/>
                  <a:ea typeface="幼圆" pitchFamily="49" charset="-122"/>
                </a:rPr>
                <a:t>f </a:t>
              </a:r>
              <a:r>
                <a:rPr kumimoji="1" lang="en-US" altLang="zh-CN" sz="2000" dirty="0">
                  <a:solidFill>
                    <a:srgbClr val="000000"/>
                  </a:solidFill>
                  <a:latin typeface="幼圆" pitchFamily="49" charset="-122"/>
                  <a:ea typeface="幼圆" pitchFamily="49" charset="-122"/>
                </a:rPr>
                <a:t>(</a:t>
              </a:r>
              <a:r>
                <a:rPr kumimoji="1" lang="en-US" altLang="zh-CN" sz="2000" i="1" dirty="0">
                  <a:solidFill>
                    <a:srgbClr val="000000"/>
                  </a:solidFill>
                  <a:latin typeface="幼圆" pitchFamily="49" charset="-122"/>
                  <a:ea typeface="幼圆" pitchFamily="49" charset="-122"/>
                </a:rPr>
                <a:t>t</a:t>
              </a:r>
              <a:r>
                <a:rPr kumimoji="1" lang="en-US" altLang="zh-CN" sz="2000" dirty="0">
                  <a:solidFill>
                    <a:srgbClr val="000000"/>
                  </a:solidFill>
                  <a:latin typeface="幼圆" pitchFamily="49" charset="-122"/>
                  <a:ea typeface="幼圆" pitchFamily="49" charset="-122"/>
                </a:rPr>
                <a:t>)</a:t>
              </a:r>
              <a:r>
                <a:rPr kumimoji="1" lang="zh-CN" altLang="en-US" sz="2000" dirty="0">
                  <a:solidFill>
                    <a:srgbClr val="000000"/>
                  </a:solidFill>
                  <a:latin typeface="幼圆" pitchFamily="49" charset="-122"/>
                  <a:ea typeface="幼圆" pitchFamily="49" charset="-122"/>
                </a:rPr>
                <a:t>施加于</a:t>
              </a:r>
              <a:r>
                <a:rPr kumimoji="1" lang="en-US" altLang="zh-CN" sz="2000" dirty="0">
                  <a:solidFill>
                    <a:srgbClr val="000000"/>
                  </a:solidFill>
                  <a:latin typeface="幼圆" pitchFamily="49" charset="-122"/>
                  <a:ea typeface="幼圆" pitchFamily="49" charset="-122"/>
                </a:rPr>
                <a:t>1Ω</a:t>
              </a:r>
              <a:r>
                <a:rPr kumimoji="1" lang="zh-CN" altLang="en-US" sz="2000" dirty="0">
                  <a:solidFill>
                    <a:srgbClr val="000000"/>
                  </a:solidFill>
                  <a:latin typeface="幼圆" pitchFamily="49" charset="-122"/>
                  <a:ea typeface="幼圆" pitchFamily="49" charset="-122"/>
                </a:rPr>
                <a:t>电阻上，它所消耗瞬时功率为      ，在区间  </a:t>
              </a:r>
              <a:r>
                <a:rPr kumimoji="1" lang="en-US" altLang="zh-CN" sz="2000" dirty="0">
                  <a:solidFill>
                    <a:srgbClr val="000000"/>
                  </a:solidFill>
                  <a:latin typeface="幼圆" pitchFamily="49" charset="-122"/>
                  <a:ea typeface="幼圆" pitchFamily="49" charset="-122"/>
                </a:rPr>
                <a:t>(</a:t>
              </a:r>
              <a:r>
                <a:rPr kumimoji="1" lang="en-US" altLang="zh-CN" sz="2000" dirty="0">
                  <a:solidFill>
                    <a:srgbClr val="000000"/>
                  </a:solidFill>
                  <a:latin typeface="Times New Roman" pitchFamily="18" charset="0"/>
                  <a:ea typeface="幼圆" pitchFamily="49" charset="-122"/>
                </a:rPr>
                <a:t>–</a:t>
              </a:r>
              <a:r>
                <a:rPr kumimoji="1" lang="en-US" altLang="zh-CN" sz="2000" dirty="0">
                  <a:solidFill>
                    <a:srgbClr val="000000"/>
                  </a:solidFill>
                  <a:latin typeface="幼圆" pitchFamily="49" charset="-122"/>
                  <a:ea typeface="幼圆" pitchFamily="49" charset="-122"/>
                </a:rPr>
                <a:t>∞ , ∞)</a:t>
              </a:r>
              <a:r>
                <a:rPr kumimoji="1" lang="zh-CN" altLang="en-US" sz="2000" dirty="0">
                  <a:solidFill>
                    <a:srgbClr val="000000"/>
                  </a:solidFill>
                  <a:latin typeface="幼圆" pitchFamily="49" charset="-122"/>
                  <a:ea typeface="幼圆" pitchFamily="49" charset="-122"/>
                </a:rPr>
                <a:t>的</a:t>
              </a:r>
              <a:r>
                <a:rPr kumimoji="1" lang="zh-CN" altLang="en-US" sz="2000" dirty="0">
                  <a:solidFill>
                    <a:srgbClr val="0000FF"/>
                  </a:solidFill>
                  <a:latin typeface="幼圆" pitchFamily="49" charset="-122"/>
                  <a:ea typeface="幼圆" pitchFamily="49" charset="-122"/>
                </a:rPr>
                <a:t>能量</a:t>
              </a:r>
              <a:r>
                <a:rPr kumimoji="1" lang="zh-CN" altLang="en-US" sz="2000" dirty="0">
                  <a:solidFill>
                    <a:srgbClr val="000000"/>
                  </a:solidFill>
                  <a:latin typeface="幼圆" pitchFamily="49" charset="-122"/>
                  <a:ea typeface="幼圆" pitchFamily="49" charset="-122"/>
                </a:rPr>
                <a:t>和</a:t>
              </a:r>
              <a:r>
                <a:rPr kumimoji="1" lang="zh-CN" altLang="en-US" sz="2000" dirty="0">
                  <a:solidFill>
                    <a:srgbClr val="0000FF"/>
                  </a:solidFill>
                  <a:latin typeface="幼圆" pitchFamily="49" charset="-122"/>
                  <a:ea typeface="幼圆" pitchFamily="49" charset="-122"/>
                </a:rPr>
                <a:t>平均功率</a:t>
              </a:r>
              <a:r>
                <a:rPr kumimoji="1" lang="zh-CN" altLang="en-US" sz="2000" dirty="0">
                  <a:solidFill>
                    <a:srgbClr val="000000"/>
                  </a:solidFill>
                  <a:latin typeface="幼圆" pitchFamily="49" charset="-122"/>
                  <a:ea typeface="幼圆" pitchFamily="49" charset="-122"/>
                </a:rPr>
                <a:t>定义为</a:t>
              </a:r>
            </a:p>
          </p:txBody>
        </p:sp>
        <p:graphicFrame>
          <p:nvGraphicFramePr>
            <p:cNvPr id="6149" name="Object 51"/>
            <p:cNvGraphicFramePr>
              <a:graphicFrameLocks noChangeAspect="1"/>
            </p:cNvGraphicFramePr>
            <p:nvPr/>
          </p:nvGraphicFramePr>
          <p:xfrm>
            <a:off x="4377" y="1201"/>
            <a:ext cx="453" cy="243"/>
          </p:xfrm>
          <a:graphic>
            <a:graphicData uri="http://schemas.openxmlformats.org/presentationml/2006/ole">
              <mc:AlternateContent xmlns:mc="http://schemas.openxmlformats.org/markup-compatibility/2006">
                <mc:Choice xmlns:v="urn:schemas-microsoft-com:vml" Requires="v">
                  <p:oleObj name="公式" r:id="rId3" imgW="482391" imgH="228501" progId="Equation.3">
                    <p:embed/>
                  </p:oleObj>
                </mc:Choice>
                <mc:Fallback>
                  <p:oleObj name="公式" r:id="rId3" imgW="482391"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 y="1201"/>
                          <a:ext cx="453"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4" name="Rectangle 69"/>
          <p:cNvSpPr>
            <a:spLocks noChangeArrowheads="1"/>
          </p:cNvSpPr>
          <p:nvPr/>
        </p:nvSpPr>
        <p:spPr bwMode="auto">
          <a:xfrm>
            <a:off x="468313" y="3213102"/>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dirty="0">
                <a:solidFill>
                  <a:srgbClr val="000000"/>
                </a:solidFill>
                <a:latin typeface="幼圆" pitchFamily="49" charset="-122"/>
                <a:ea typeface="幼圆" pitchFamily="49" charset="-122"/>
              </a:rPr>
              <a:t>（</a:t>
            </a:r>
            <a:r>
              <a:rPr kumimoji="1" lang="en-US" altLang="zh-CN" sz="2400" dirty="0">
                <a:solidFill>
                  <a:srgbClr val="000000"/>
                </a:solidFill>
                <a:latin typeface="幼圆" pitchFamily="49" charset="-122"/>
                <a:ea typeface="幼圆" pitchFamily="49" charset="-122"/>
              </a:rPr>
              <a:t>2</a:t>
            </a:r>
            <a:r>
              <a:rPr kumimoji="1" lang="zh-CN" altLang="en-US" sz="2400" dirty="0">
                <a:solidFill>
                  <a:srgbClr val="000000"/>
                </a:solidFill>
                <a:latin typeface="幼圆" pitchFamily="49" charset="-122"/>
                <a:ea typeface="幼圆" pitchFamily="49" charset="-122"/>
              </a:rPr>
              <a:t>）信号的功率</a:t>
            </a:r>
            <a:r>
              <a:rPr kumimoji="1" lang="en-US" altLang="zh-CN" sz="2400" dirty="0">
                <a:solidFill>
                  <a:srgbClr val="000000"/>
                </a:solidFill>
                <a:latin typeface="幼圆" pitchFamily="49" charset="-122"/>
                <a:ea typeface="幼圆" pitchFamily="49" charset="-122"/>
              </a:rPr>
              <a:t>P</a:t>
            </a:r>
          </a:p>
        </p:txBody>
      </p:sp>
      <p:graphicFrame>
        <p:nvGraphicFramePr>
          <p:cNvPr id="6147" name="Object 70"/>
          <p:cNvGraphicFramePr>
            <a:graphicFrameLocks noChangeAspect="1"/>
          </p:cNvGraphicFramePr>
          <p:nvPr/>
        </p:nvGraphicFramePr>
        <p:xfrm>
          <a:off x="3779840" y="2997202"/>
          <a:ext cx="3398837" cy="1103313"/>
        </p:xfrm>
        <a:graphic>
          <a:graphicData uri="http://schemas.openxmlformats.org/presentationml/2006/ole">
            <mc:AlternateContent xmlns:mc="http://schemas.openxmlformats.org/markup-compatibility/2006">
              <mc:Choice xmlns:v="urn:schemas-microsoft-com:vml" Requires="v">
                <p:oleObj name="公式" r:id="rId5" imgW="1485900" imgH="457200" progId="Equation.3">
                  <p:embed/>
                </p:oleObj>
              </mc:Choice>
              <mc:Fallback>
                <p:oleObj name="公式" r:id="rId5" imgW="14859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40" y="2997202"/>
                        <a:ext cx="3398837" cy="1103313"/>
                      </a:xfrm>
                      <a:prstGeom prst="rect">
                        <a:avLst/>
                      </a:prstGeom>
                      <a:solidFill>
                        <a:srgbClr val="FFFF00"/>
                      </a:solidFill>
                    </p:spPr>
                  </p:pic>
                </p:oleObj>
              </mc:Fallback>
            </mc:AlternateContent>
          </a:graphicData>
        </a:graphic>
      </p:graphicFrame>
      <p:sp>
        <p:nvSpPr>
          <p:cNvPr id="6155" name="Rectangle 71"/>
          <p:cNvSpPr>
            <a:spLocks noChangeArrowheads="1"/>
          </p:cNvSpPr>
          <p:nvPr/>
        </p:nvSpPr>
        <p:spPr bwMode="auto">
          <a:xfrm>
            <a:off x="3563940" y="5300663"/>
            <a:ext cx="5508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dirty="0">
                <a:solidFill>
                  <a:srgbClr val="000000"/>
                </a:solidFill>
                <a:latin typeface="幼圆" pitchFamily="49" charset="-122"/>
                <a:ea typeface="幼圆" pitchFamily="49" charset="-122"/>
              </a:rPr>
              <a:t>若信号</a:t>
            </a:r>
            <a:r>
              <a:rPr kumimoji="1" lang="en-US" altLang="zh-CN" sz="2400" i="1" dirty="0">
                <a:solidFill>
                  <a:srgbClr val="000000"/>
                </a:solidFill>
                <a:latin typeface="幼圆" pitchFamily="49" charset="-122"/>
                <a:ea typeface="幼圆" pitchFamily="49" charset="-122"/>
              </a:rPr>
              <a:t>f </a:t>
            </a:r>
            <a:r>
              <a:rPr kumimoji="1" lang="en-US" altLang="zh-CN" sz="2400" dirty="0">
                <a:solidFill>
                  <a:srgbClr val="000000"/>
                </a:solidFill>
                <a:latin typeface="幼圆" pitchFamily="49" charset="-122"/>
                <a:ea typeface="幼圆" pitchFamily="49" charset="-122"/>
              </a:rPr>
              <a:t>(</a:t>
            </a:r>
            <a:r>
              <a:rPr kumimoji="1" lang="en-US" altLang="zh-CN" sz="2400" i="1" dirty="0">
                <a:solidFill>
                  <a:srgbClr val="000000"/>
                </a:solidFill>
                <a:latin typeface="幼圆" pitchFamily="49" charset="-122"/>
                <a:ea typeface="幼圆" pitchFamily="49" charset="-122"/>
              </a:rPr>
              <a:t>t</a:t>
            </a:r>
            <a:r>
              <a:rPr kumimoji="1" lang="en-US" altLang="zh-CN" sz="2400" dirty="0">
                <a:solidFill>
                  <a:srgbClr val="000000"/>
                </a:solidFill>
                <a:latin typeface="幼圆" pitchFamily="49" charset="-122"/>
                <a:ea typeface="幼圆" pitchFamily="49" charset="-122"/>
              </a:rPr>
              <a:t>)</a:t>
            </a:r>
            <a:r>
              <a:rPr kumimoji="1" lang="zh-CN" altLang="en-US" sz="2400" dirty="0">
                <a:solidFill>
                  <a:srgbClr val="000000"/>
                </a:solidFill>
                <a:latin typeface="幼圆" pitchFamily="49" charset="-122"/>
                <a:ea typeface="幼圆" pitchFamily="49" charset="-122"/>
              </a:rPr>
              <a:t>的功率有界，即</a:t>
            </a:r>
            <a:r>
              <a:rPr kumimoji="1" lang="en-US" altLang="zh-CN" sz="2400" dirty="0">
                <a:solidFill>
                  <a:srgbClr val="000000"/>
                </a:solidFill>
                <a:latin typeface="幼圆" pitchFamily="49" charset="-122"/>
                <a:ea typeface="幼圆" pitchFamily="49" charset="-122"/>
              </a:rPr>
              <a:t>P &lt;∞ ,</a:t>
            </a:r>
            <a:r>
              <a:rPr kumimoji="1" lang="zh-CN" altLang="en-US" sz="2400" dirty="0">
                <a:solidFill>
                  <a:srgbClr val="000000"/>
                </a:solidFill>
                <a:latin typeface="幼圆" pitchFamily="49" charset="-122"/>
                <a:ea typeface="幼圆" pitchFamily="49" charset="-122"/>
              </a:rPr>
              <a:t>则称为功率有限信号，简称</a:t>
            </a:r>
            <a:r>
              <a:rPr kumimoji="1" lang="zh-CN" altLang="en-US" sz="2400" dirty="0">
                <a:solidFill>
                  <a:srgbClr val="0000FF"/>
                </a:solidFill>
                <a:latin typeface="幼圆" pitchFamily="49" charset="-122"/>
                <a:ea typeface="幼圆" pitchFamily="49" charset="-122"/>
              </a:rPr>
              <a:t>功率信号</a:t>
            </a:r>
            <a:r>
              <a:rPr kumimoji="1" lang="zh-CN" altLang="en-US" sz="2400" dirty="0">
                <a:solidFill>
                  <a:srgbClr val="000000"/>
                </a:solidFill>
                <a:latin typeface="幼圆" pitchFamily="49" charset="-122"/>
                <a:ea typeface="幼圆" pitchFamily="49" charset="-122"/>
              </a:rPr>
              <a:t>，此时</a:t>
            </a:r>
            <a:r>
              <a:rPr kumimoji="1" lang="en-US" altLang="zh-CN" sz="2400" dirty="0">
                <a:solidFill>
                  <a:srgbClr val="000000"/>
                </a:solidFill>
                <a:latin typeface="幼圆" pitchFamily="49" charset="-122"/>
                <a:ea typeface="幼圆" pitchFamily="49" charset="-122"/>
              </a:rPr>
              <a:t>E=∞</a:t>
            </a:r>
            <a:r>
              <a:rPr kumimoji="1" lang="zh-CN" altLang="en-US" sz="2400" dirty="0">
                <a:solidFill>
                  <a:srgbClr val="000000"/>
                </a:solidFill>
                <a:latin typeface="幼圆" pitchFamily="49" charset="-122"/>
                <a:ea typeface="幼圆" pitchFamily="49" charset="-122"/>
              </a:rPr>
              <a:t>。</a:t>
            </a:r>
          </a:p>
        </p:txBody>
      </p:sp>
      <p:graphicFrame>
        <p:nvGraphicFramePr>
          <p:cNvPr id="6148" name="Object 75"/>
          <p:cNvGraphicFramePr>
            <a:graphicFrameLocks noChangeAspect="1"/>
          </p:cNvGraphicFramePr>
          <p:nvPr/>
        </p:nvGraphicFramePr>
        <p:xfrm>
          <a:off x="3952875" y="2060575"/>
          <a:ext cx="2160588" cy="877888"/>
        </p:xfrm>
        <a:graphic>
          <a:graphicData uri="http://schemas.openxmlformats.org/presentationml/2006/ole">
            <mc:AlternateContent xmlns:mc="http://schemas.openxmlformats.org/markup-compatibility/2006">
              <mc:Choice xmlns:v="urn:schemas-microsoft-com:vml" Requires="v">
                <p:oleObj name="公式" r:id="rId7" imgW="990170" imgH="355446" progId="Equation.3">
                  <p:embed/>
                </p:oleObj>
              </mc:Choice>
              <mc:Fallback>
                <p:oleObj name="公式" r:id="rId7" imgW="990170"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75" y="2060575"/>
                        <a:ext cx="2160588" cy="877888"/>
                      </a:xfrm>
                      <a:prstGeom prst="rect">
                        <a:avLst/>
                      </a:prstGeom>
                      <a:solidFill>
                        <a:srgbClr val="FFFF00"/>
                      </a:solidFill>
                    </p:spPr>
                  </p:pic>
                </p:oleObj>
              </mc:Fallback>
            </mc:AlternateContent>
          </a:graphicData>
        </a:graphic>
      </p:graphicFrame>
      <p:sp>
        <p:nvSpPr>
          <p:cNvPr id="6156" name="Rectangle 76"/>
          <p:cNvSpPr>
            <a:spLocks noChangeArrowheads="1"/>
          </p:cNvSpPr>
          <p:nvPr/>
        </p:nvSpPr>
        <p:spPr bwMode="auto">
          <a:xfrm>
            <a:off x="3571877" y="4170363"/>
            <a:ext cx="5572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fontAlgn="base" hangingPunct="1">
              <a:spcBef>
                <a:spcPct val="0"/>
              </a:spcBef>
              <a:spcAft>
                <a:spcPct val="0"/>
              </a:spcAft>
            </a:pPr>
            <a:r>
              <a:rPr kumimoji="1" lang="zh-CN" altLang="en-US" sz="2400" dirty="0">
                <a:solidFill>
                  <a:srgbClr val="000000"/>
                </a:solidFill>
                <a:latin typeface="幼圆" pitchFamily="49" charset="-122"/>
                <a:ea typeface="幼圆" pitchFamily="49" charset="-122"/>
              </a:rPr>
              <a:t>若信号</a:t>
            </a:r>
            <a:r>
              <a:rPr kumimoji="1" lang="en-US" altLang="zh-CN" sz="2400" i="1" dirty="0">
                <a:solidFill>
                  <a:srgbClr val="000000"/>
                </a:solidFill>
                <a:latin typeface="幼圆" pitchFamily="49" charset="-122"/>
                <a:ea typeface="幼圆" pitchFamily="49" charset="-122"/>
              </a:rPr>
              <a:t>f </a:t>
            </a:r>
            <a:r>
              <a:rPr kumimoji="1" lang="en-US" altLang="zh-CN" sz="2400" dirty="0">
                <a:solidFill>
                  <a:srgbClr val="000000"/>
                </a:solidFill>
                <a:latin typeface="幼圆" pitchFamily="49" charset="-122"/>
                <a:ea typeface="幼圆" pitchFamily="49" charset="-122"/>
              </a:rPr>
              <a:t>(</a:t>
            </a:r>
            <a:r>
              <a:rPr kumimoji="1" lang="en-US" altLang="zh-CN" sz="2400" i="1" dirty="0">
                <a:solidFill>
                  <a:srgbClr val="000000"/>
                </a:solidFill>
                <a:latin typeface="幼圆" pitchFamily="49" charset="-122"/>
                <a:ea typeface="幼圆" pitchFamily="49" charset="-122"/>
              </a:rPr>
              <a:t>t</a:t>
            </a:r>
            <a:r>
              <a:rPr kumimoji="1" lang="en-US" altLang="zh-CN" sz="2400" dirty="0">
                <a:solidFill>
                  <a:srgbClr val="000000"/>
                </a:solidFill>
                <a:latin typeface="幼圆" pitchFamily="49" charset="-122"/>
                <a:ea typeface="幼圆" pitchFamily="49" charset="-122"/>
              </a:rPr>
              <a:t>)</a:t>
            </a:r>
            <a:r>
              <a:rPr kumimoji="1" lang="zh-CN" altLang="en-US" sz="2400" dirty="0">
                <a:solidFill>
                  <a:srgbClr val="000000"/>
                </a:solidFill>
                <a:latin typeface="幼圆" pitchFamily="49" charset="-122"/>
                <a:ea typeface="幼圆" pitchFamily="49" charset="-122"/>
              </a:rPr>
              <a:t>的能量有界，即</a:t>
            </a:r>
            <a:r>
              <a:rPr kumimoji="1" lang="en-US" altLang="zh-CN" sz="2400" dirty="0">
                <a:solidFill>
                  <a:srgbClr val="000000"/>
                </a:solidFill>
                <a:latin typeface="幼圆" pitchFamily="49" charset="-122"/>
                <a:ea typeface="幼圆" pitchFamily="49" charset="-122"/>
              </a:rPr>
              <a:t>E &lt;∞ ,</a:t>
            </a:r>
            <a:r>
              <a:rPr kumimoji="1" lang="zh-CN" altLang="en-US" sz="2400" dirty="0">
                <a:solidFill>
                  <a:srgbClr val="000000"/>
                </a:solidFill>
                <a:latin typeface="幼圆" pitchFamily="49" charset="-122"/>
                <a:ea typeface="幼圆" pitchFamily="49" charset="-122"/>
              </a:rPr>
              <a:t>则称其为能量有限信号，简称</a:t>
            </a:r>
            <a:r>
              <a:rPr kumimoji="1" lang="zh-CN" altLang="en-US" sz="2400" dirty="0">
                <a:solidFill>
                  <a:srgbClr val="0000FF"/>
                </a:solidFill>
                <a:latin typeface="幼圆" pitchFamily="49" charset="-122"/>
                <a:ea typeface="幼圆" pitchFamily="49" charset="-122"/>
              </a:rPr>
              <a:t>能量信号</a:t>
            </a:r>
            <a:r>
              <a:rPr kumimoji="1" lang="zh-CN" altLang="en-US" sz="2400" dirty="0">
                <a:solidFill>
                  <a:srgbClr val="000000"/>
                </a:solidFill>
                <a:latin typeface="幼圆" pitchFamily="49" charset="-122"/>
                <a:ea typeface="幼圆" pitchFamily="49" charset="-122"/>
              </a:rPr>
              <a:t>，此时</a:t>
            </a:r>
            <a:r>
              <a:rPr kumimoji="1" lang="en-US" altLang="zh-CN" sz="2400" dirty="0">
                <a:solidFill>
                  <a:srgbClr val="000000"/>
                </a:solidFill>
                <a:latin typeface="幼圆" pitchFamily="49" charset="-122"/>
                <a:ea typeface="幼圆" pitchFamily="49" charset="-122"/>
              </a:rPr>
              <a:t>P=0</a:t>
            </a:r>
            <a:r>
              <a:rPr kumimoji="1" lang="zh-CN" altLang="en-US" sz="2400" dirty="0">
                <a:solidFill>
                  <a:srgbClr val="000000"/>
                </a:solidFill>
                <a:latin typeface="幼圆" pitchFamily="49" charset="-122"/>
                <a:ea typeface="幼圆" pitchFamily="49" charset="-122"/>
              </a:rPr>
              <a:t>。</a:t>
            </a:r>
          </a:p>
        </p:txBody>
      </p:sp>
      <p:sp>
        <p:nvSpPr>
          <p:cNvPr id="6157" name="Line 77"/>
          <p:cNvSpPr>
            <a:spLocks noChangeShapeType="1"/>
          </p:cNvSpPr>
          <p:nvPr/>
        </p:nvSpPr>
        <p:spPr bwMode="auto">
          <a:xfrm>
            <a:off x="2843213" y="4581525"/>
            <a:ext cx="5762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6158" name="Line 78"/>
          <p:cNvSpPr>
            <a:spLocks noChangeShapeType="1"/>
          </p:cNvSpPr>
          <p:nvPr/>
        </p:nvSpPr>
        <p:spPr bwMode="auto">
          <a:xfrm>
            <a:off x="2843213" y="5949950"/>
            <a:ext cx="5762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22" name="灯片编号占位符 21"/>
          <p:cNvSpPr>
            <a:spLocks noGrp="1"/>
          </p:cNvSpPr>
          <p:nvPr>
            <p:ph type="sldNum" sz="quarter" idx="4294967295"/>
          </p:nvPr>
        </p:nvSpPr>
        <p:spPr/>
        <p:txBody>
          <a:bodyPr/>
          <a:lstStyle/>
          <a:p>
            <a:pPr>
              <a:defRPr/>
            </a:pPr>
            <a:fld id="{99270183-1796-4432-B8FA-EFDAD732A5EA}" type="slidenum">
              <a:rPr lang="zh-CN" altLang="en-US">
                <a:solidFill>
                  <a:srgbClr val="000000"/>
                </a:solidFill>
              </a:rPr>
              <a:pPr>
                <a:defRPr/>
              </a:pPr>
              <a:t>5</a:t>
            </a:fld>
            <a:endParaRPr lang="en-US" altLang="zh-CN" dirty="0">
              <a:solidFill>
                <a:srgbClr val="000000"/>
              </a:solidFill>
            </a:endParaRPr>
          </a:p>
        </p:txBody>
      </p:sp>
      <p:sp>
        <p:nvSpPr>
          <p:cNvPr id="21" name="Rectangle 37"/>
          <p:cNvSpPr txBox="1">
            <a:spLocks noChangeArrowheads="1"/>
          </p:cNvSpPr>
          <p:nvPr/>
        </p:nvSpPr>
        <p:spPr bwMode="auto">
          <a:xfrm>
            <a:off x="2722565" y="2"/>
            <a:ext cx="6421437" cy="6334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0" fontAlgn="base" hangingPunct="0">
              <a:spcBef>
                <a:spcPct val="0"/>
              </a:spcBef>
              <a:spcAft>
                <a:spcPct val="0"/>
              </a:spcAft>
              <a:defRPr sz="4400">
                <a:solidFill>
                  <a:schemeClr val="tx2"/>
                </a:solidFill>
                <a:latin typeface="Arial" charset="0"/>
                <a:ea typeface="宋体" pitchFamily="2" charset="-122"/>
              </a:defRPr>
            </a:lvl6pPr>
            <a:lvl7pPr marL="914400" algn="ctr" rtl="0" eaLnBrk="0" fontAlgn="base" hangingPunct="0">
              <a:spcBef>
                <a:spcPct val="0"/>
              </a:spcBef>
              <a:spcAft>
                <a:spcPct val="0"/>
              </a:spcAft>
              <a:defRPr sz="4400">
                <a:solidFill>
                  <a:schemeClr val="tx2"/>
                </a:solidFill>
                <a:latin typeface="Arial" charset="0"/>
                <a:ea typeface="宋体" pitchFamily="2" charset="-122"/>
              </a:defRPr>
            </a:lvl7pPr>
            <a:lvl8pPr marL="1371600" algn="ctr" rtl="0" eaLnBrk="0" fontAlgn="base" hangingPunct="0">
              <a:spcBef>
                <a:spcPct val="0"/>
              </a:spcBef>
              <a:spcAft>
                <a:spcPct val="0"/>
              </a:spcAft>
              <a:defRPr sz="4400">
                <a:solidFill>
                  <a:schemeClr val="tx2"/>
                </a:solidFill>
                <a:latin typeface="Arial" charset="0"/>
                <a:ea typeface="宋体" pitchFamily="2" charset="-122"/>
              </a:defRPr>
            </a:lvl8pPr>
            <a:lvl9pPr marL="1828800" algn="ctr" rtl="0" eaLnBrk="0" fontAlgn="base" hangingPunct="0">
              <a:spcBef>
                <a:spcPct val="0"/>
              </a:spcBef>
              <a:spcAft>
                <a:spcPct val="0"/>
              </a:spcAft>
              <a:defRPr sz="4400">
                <a:solidFill>
                  <a:schemeClr val="tx2"/>
                </a:solidFill>
                <a:latin typeface="Arial" charset="0"/>
                <a:ea typeface="宋体" pitchFamily="2" charset="-122"/>
              </a:defRPr>
            </a:lvl9pPr>
          </a:lstStyle>
          <a:p>
            <a:pPr algn="r">
              <a:spcBef>
                <a:spcPct val="20000"/>
              </a:spcBef>
            </a:pPr>
            <a:r>
              <a:rPr kumimoji="1" lang="en-US" altLang="zh-CN" sz="3200" b="1" kern="0">
                <a:solidFill>
                  <a:srgbClr val="FF0000"/>
                </a:solidFill>
                <a:latin typeface="黑体" pitchFamily="2" charset="-122"/>
                <a:ea typeface="黑体" pitchFamily="2" charset="-122"/>
              </a:rPr>
              <a:t>1.2 </a:t>
            </a:r>
            <a:r>
              <a:rPr kumimoji="1" lang="zh-CN" altLang="en-US" sz="3200" b="1" kern="0">
                <a:solidFill>
                  <a:srgbClr val="FF0000"/>
                </a:solidFill>
                <a:latin typeface="黑体" pitchFamily="2" charset="-122"/>
                <a:ea typeface="黑体" pitchFamily="2" charset="-122"/>
              </a:rPr>
              <a:t>信号的描述与分类和典型示例</a:t>
            </a:r>
            <a:br>
              <a:rPr kumimoji="1" lang="zh-CN" altLang="en-US" sz="3200" b="1" kern="0">
                <a:solidFill>
                  <a:srgbClr val="FF0000"/>
                </a:solidFill>
                <a:latin typeface="黑体" pitchFamily="2" charset="-122"/>
                <a:ea typeface="黑体" pitchFamily="2" charset="-122"/>
              </a:rPr>
            </a:br>
            <a:endParaRPr kumimoji="1" lang="en-US" altLang="zh-CN" sz="3200" b="1" kern="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757008314"/>
      </p:ext>
    </p:extLst>
  </p:cSld>
  <p:clrMapOvr>
    <a:masterClrMapping/>
  </p:clrMapOvr>
  <p:transition>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EDC1457-5E08-4B9D-8B7C-ECBE885FC9D2}" type="slidenum">
              <a:rPr kumimoji="0" lang="zh-CN" altLang="en-US" sz="1400">
                <a:solidFill>
                  <a:srgbClr val="000000"/>
                </a:solidFill>
                <a:latin typeface="Arial" panose="020B0604020202020204" pitchFamily="34" charset="0"/>
              </a:rPr>
              <a:pPr eaLnBrk="1" hangingPunct="1"/>
              <a:t>50</a:t>
            </a:fld>
            <a:endParaRPr kumimoji="0" lang="en-US" altLang="zh-CN" sz="1400">
              <a:solidFill>
                <a:srgbClr val="000000"/>
              </a:solidFill>
              <a:latin typeface="Arial" panose="020B0604020202020204" pitchFamily="34" charset="0"/>
            </a:endParaRPr>
          </a:p>
        </p:txBody>
      </p:sp>
      <p:sp>
        <p:nvSpPr>
          <p:cNvPr id="38915" name="Rectangle 2"/>
          <p:cNvSpPr>
            <a:spLocks noGrp="1" noChangeArrowheads="1"/>
          </p:cNvSpPr>
          <p:nvPr>
            <p:ph type="title"/>
          </p:nvPr>
        </p:nvSpPr>
        <p:spPr bwMode="auto">
          <a:xfrm>
            <a:off x="-7937" y="2060575"/>
            <a:ext cx="9144001" cy="20891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a:solidFill>
                  <a:srgbClr val="FF0000"/>
                </a:solidFill>
                <a:latin typeface="黑体" panose="02010609060101010101" pitchFamily="49" charset="-122"/>
                <a:ea typeface="黑体" panose="02010609060101010101" pitchFamily="49" charset="-122"/>
              </a:rPr>
              <a:t>第五章 </a:t>
            </a:r>
            <a:br>
              <a:rPr lang="en-US" altLang="zh-CN" sz="4000" b="1">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Verdana" panose="020B0604030504040204" pitchFamily="34" charset="0"/>
                <a:ea typeface="黑体" panose="02010609060101010101" pitchFamily="49" charset="-122"/>
              </a:rPr>
              <a:t>傅里叶变换应用于通讯系统</a:t>
            </a:r>
            <a:endParaRPr lang="zh-CN" altLang="en-US" sz="4000" b="1">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04349501"/>
      </p:ext>
    </p:extLst>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8"/>
          <p:cNvSpPr txBox="1">
            <a:spLocks noChangeArrowheads="1"/>
          </p:cNvSpPr>
          <p:nvPr/>
        </p:nvSpPr>
        <p:spPr bwMode="auto">
          <a:xfrm>
            <a:off x="1123479" y="1349557"/>
            <a:ext cx="704892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定义：</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求法：</a:t>
            </a:r>
            <a:r>
              <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1</a:t>
            </a: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）周期信号激励</a:t>
            </a: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            2</a:t>
            </a: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）非周期信号激励：傅里叶变换和反变换</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应用：</a:t>
            </a:r>
          </a:p>
        </p:txBody>
      </p:sp>
      <p:sp>
        <p:nvSpPr>
          <p:cNvPr id="3078" name="Rectangle 6"/>
          <p:cNvSpPr>
            <a:spLocks noChangeArrowheads="1"/>
          </p:cNvSpPr>
          <p:nvPr/>
        </p:nvSpPr>
        <p:spPr bwMode="auto">
          <a:xfrm>
            <a:off x="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3079" name="AutoShape 7"/>
          <p:cNvSpPr>
            <a:spLocks/>
          </p:cNvSpPr>
          <p:nvPr/>
        </p:nvSpPr>
        <p:spPr bwMode="auto">
          <a:xfrm>
            <a:off x="1043608" y="1351145"/>
            <a:ext cx="79871" cy="2509904"/>
          </a:xfrm>
          <a:prstGeom prst="leftBrace">
            <a:avLst>
              <a:gd name="adj1" fmla="val 17213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grpSp>
        <p:nvGrpSpPr>
          <p:cNvPr id="3080" name="Group 15"/>
          <p:cNvGrpSpPr>
            <a:grpSpLocks/>
          </p:cNvGrpSpPr>
          <p:nvPr/>
        </p:nvGrpSpPr>
        <p:grpSpPr bwMode="auto">
          <a:xfrm>
            <a:off x="2123728" y="3356992"/>
            <a:ext cx="6176965" cy="720080"/>
            <a:chOff x="1020" y="2024"/>
            <a:chExt cx="3891" cy="680"/>
          </a:xfrm>
        </p:grpSpPr>
        <p:sp>
          <p:nvSpPr>
            <p:cNvPr id="3084" name="AutoShape 13"/>
            <p:cNvSpPr>
              <a:spLocks/>
            </p:cNvSpPr>
            <p:nvPr/>
          </p:nvSpPr>
          <p:spPr bwMode="auto">
            <a:xfrm>
              <a:off x="1020" y="2115"/>
              <a:ext cx="136" cy="589"/>
            </a:xfrm>
            <a:prstGeom prst="leftBrace">
              <a:avLst>
                <a:gd name="adj1" fmla="val 3609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3085" name="Text Box 14"/>
            <p:cNvSpPr txBox="1">
              <a:spLocks noChangeArrowheads="1"/>
            </p:cNvSpPr>
            <p:nvPr/>
          </p:nvSpPr>
          <p:spPr bwMode="auto">
            <a:xfrm>
              <a:off x="1111" y="2024"/>
              <a:ext cx="380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研究信号的基本传输特性：无失真传输条件</a:t>
              </a: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建立滤波器的基本概念：理想低通滤波器</a:t>
              </a: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p:txBody>
        </p:sp>
      </p:grpSp>
      <p:sp>
        <p:nvSpPr>
          <p:cNvPr id="3081" name="Text Box 16"/>
          <p:cNvSpPr txBox="1">
            <a:spLocks noChangeArrowheads="1"/>
          </p:cNvSpPr>
          <p:nvPr/>
        </p:nvSpPr>
        <p:spPr bwMode="auto">
          <a:xfrm>
            <a:off x="182685" y="692696"/>
            <a:ext cx="53303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通过            求系统零状态响应</a:t>
            </a:r>
          </a:p>
        </p:txBody>
      </p:sp>
      <p:sp>
        <p:nvSpPr>
          <p:cNvPr id="3082" name="Text Box 17"/>
          <p:cNvSpPr txBox="1">
            <a:spLocks noChangeArrowheads="1"/>
          </p:cNvSpPr>
          <p:nvPr/>
        </p:nvSpPr>
        <p:spPr bwMode="auto">
          <a:xfrm>
            <a:off x="182685" y="4311570"/>
            <a:ext cx="752802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调制与解调：</a:t>
            </a:r>
            <a:endParaRPr kumimoji="1" lang="en-US" altLang="zh-CN"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1200150" marR="0" lvl="1" indent="-457200" algn="l" defTabSz="914400" rtl="0" eaLnBrk="1" fontAlgn="base" latinLnBrk="0" hangingPunct="1">
              <a:lnSpc>
                <a:spcPct val="100000"/>
              </a:lnSpc>
              <a:spcBef>
                <a:spcPct val="0"/>
              </a:spcBef>
              <a:spcAft>
                <a:spcPct val="0"/>
              </a:spcAft>
              <a:buClrTx/>
              <a:buSzTx/>
              <a:buFont typeface="Wingdings" pitchFamily="2" charset="2"/>
              <a:buChar char="ü"/>
              <a:tabLst/>
              <a:defRPr/>
            </a:pPr>
            <a:r>
              <a:rPr kumimoji="1" lang="zh-CN" altLang="en-US"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调制：正弦载波调频，从低频调至高频</a:t>
            </a:r>
            <a:endParaRPr kumimoji="1" lang="en-US" altLang="zh-CN"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a:p>
            <a:pPr marL="1200150" marR="0" lvl="1" indent="-457200" algn="l" defTabSz="914400" rtl="0" eaLnBrk="1" fontAlgn="base" latinLnBrk="0" hangingPunct="1">
              <a:lnSpc>
                <a:spcPct val="100000"/>
              </a:lnSpc>
              <a:spcBef>
                <a:spcPct val="0"/>
              </a:spcBef>
              <a:spcAft>
                <a:spcPct val="0"/>
              </a:spcAft>
              <a:buClrTx/>
              <a:buSzTx/>
              <a:buFont typeface="Wingdings" pitchFamily="2" charset="2"/>
              <a:buChar char="ü"/>
              <a:tabLst/>
              <a:defRPr/>
            </a:pPr>
            <a:r>
              <a:rPr kumimoji="1" lang="zh-CN" altLang="en-US"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解调：正弦本地载波，从高频调回低频</a:t>
            </a:r>
            <a:endParaRPr kumimoji="1" lang="en-US" altLang="zh-CN"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p:txBody>
      </p:sp>
      <p:sp>
        <p:nvSpPr>
          <p:cNvPr id="5" name="TextBox 4"/>
          <p:cNvSpPr txBox="1"/>
          <p:nvPr/>
        </p:nvSpPr>
        <p:spPr>
          <a:xfrm>
            <a:off x="3635896" y="-10751"/>
            <a:ext cx="1422184" cy="58477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内  容</a:t>
            </a:r>
          </a:p>
        </p:txBody>
      </p:sp>
      <p:graphicFrame>
        <p:nvGraphicFramePr>
          <p:cNvPr id="7" name="对象 6"/>
          <p:cNvGraphicFramePr>
            <a:graphicFrameLocks noChangeAspect="1"/>
          </p:cNvGraphicFramePr>
          <p:nvPr/>
        </p:nvGraphicFramePr>
        <p:xfrm>
          <a:off x="2267744" y="1196752"/>
          <a:ext cx="4695288" cy="727439"/>
        </p:xfrm>
        <a:graphic>
          <a:graphicData uri="http://schemas.openxmlformats.org/presentationml/2006/ole">
            <mc:AlternateContent xmlns:mc="http://schemas.openxmlformats.org/markup-compatibility/2006">
              <mc:Choice xmlns:v="urn:schemas-microsoft-com:vml" Requires="v">
                <p:oleObj name="Equation" r:id="rId2" imgW="2705100" imgH="419100" progId="Equation.DSMT4">
                  <p:embed/>
                </p:oleObj>
              </mc:Choice>
              <mc:Fallback>
                <p:oleObj name="Equation" r:id="rId2" imgW="2705100" imgH="419100" progId="Equation.DSMT4">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96752"/>
                        <a:ext cx="4695288" cy="7274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灯片编号占位符 4"/>
          <p:cNvSpPr>
            <a:spLocks noGrp="1"/>
          </p:cNvSpPr>
          <p:nvPr>
            <p:ph type="sldNum" sz="quarter" idx="4294967295"/>
          </p:nvPr>
        </p:nvSpPr>
        <p:spPr>
          <a:xfrm>
            <a:off x="7956376" y="6480720"/>
            <a:ext cx="735360" cy="332656"/>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FE7232-05E5-4866-82D4-86F6A5872A4B}" type="slidenum">
              <a:rPr kumimoji="0" lang="zh-CN" altLang="en-US" sz="1400" b="0" i="0" u="none" strike="noStrike" kern="1200" cap="none" spc="0" normalizeH="0" baseline="0" noProof="0">
                <a:ln>
                  <a:noFill/>
                </a:ln>
                <a:solidFill>
                  <a:srgbClr val="000000"/>
                </a:solidFill>
                <a:effectLst/>
                <a:uLnTx/>
                <a:uFillTx/>
                <a:latin typeface="Arial"/>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400" b="0" i="0" u="none" strike="noStrike" kern="1200" cap="none" spc="0" normalizeH="0" baseline="0" noProof="0" dirty="0">
              <a:ln>
                <a:noFill/>
              </a:ln>
              <a:solidFill>
                <a:srgbClr val="000000"/>
              </a:solidFill>
              <a:effectLst/>
              <a:uLnTx/>
              <a:uFillTx/>
              <a:latin typeface="Arial"/>
              <a:ea typeface="宋体" pitchFamily="2" charset="-122"/>
              <a:cs typeface="+mn-cs"/>
            </a:endParaRPr>
          </a:p>
        </p:txBody>
      </p:sp>
      <p:graphicFrame>
        <p:nvGraphicFramePr>
          <p:cNvPr id="803910" name="Object 70"/>
          <p:cNvGraphicFramePr>
            <a:graphicFrameLocks noChangeAspect="1"/>
          </p:cNvGraphicFramePr>
          <p:nvPr/>
        </p:nvGraphicFramePr>
        <p:xfrm>
          <a:off x="1547664" y="764704"/>
          <a:ext cx="864096" cy="421510"/>
        </p:xfrm>
        <a:graphic>
          <a:graphicData uri="http://schemas.openxmlformats.org/presentationml/2006/ole">
            <mc:AlternateContent xmlns:mc="http://schemas.openxmlformats.org/markup-compatibility/2006">
              <mc:Choice xmlns:v="urn:schemas-microsoft-com:vml" Requires="v">
                <p:oleObj name="Equation" r:id="rId4" imgW="520474" imgH="253890" progId="Equation.DSMT4">
                  <p:embed/>
                </p:oleObj>
              </mc:Choice>
              <mc:Fallback>
                <p:oleObj name="Equation" r:id="rId4" imgW="520474" imgH="253890" progId="Equation.DSMT4">
                  <p:embed/>
                  <p:pic>
                    <p:nvPicPr>
                      <p:cNvPr id="803910"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764704"/>
                        <a:ext cx="864096" cy="42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AutoShape 13"/>
          <p:cNvSpPr>
            <a:spLocks/>
          </p:cNvSpPr>
          <p:nvPr/>
        </p:nvSpPr>
        <p:spPr bwMode="auto">
          <a:xfrm>
            <a:off x="4537154" y="1988840"/>
            <a:ext cx="216024" cy="720080"/>
          </a:xfrm>
          <a:prstGeom prst="leftBrace">
            <a:avLst>
              <a:gd name="adj1" fmla="val 3609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18" name="TextBox 17"/>
          <p:cNvSpPr txBox="1"/>
          <p:nvPr/>
        </p:nvSpPr>
        <p:spPr>
          <a:xfrm>
            <a:off x="4825186" y="1916832"/>
            <a:ext cx="3974165"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宋体" charset="-122"/>
                <a:cs typeface="+mn-cs"/>
              </a:rPr>
              <a:t>正弦激励 ：同频率正弦响应</a:t>
            </a:r>
            <a:endParaRPr kumimoji="1" lang="en-US" altLang="zh-CN" sz="2400" b="1" i="0" u="none" strike="noStrike" kern="1200" cap="none" spc="0" normalizeH="0" baseline="0" noProof="0" dirty="0">
              <a:ln>
                <a:noFill/>
              </a:ln>
              <a:solidFill>
                <a:srgbClr val="000000"/>
              </a:solidFill>
              <a:effectLst/>
              <a:uLnTx/>
              <a:uFillTx/>
              <a:latin typeface="Times New Roman" pitchFamily="18" charset="0"/>
              <a:ea typeface="宋体"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itchFamily="18" charset="0"/>
                <a:ea typeface="宋体" charset="-122"/>
                <a:cs typeface="+mn-cs"/>
              </a:rPr>
              <a:t>非正弦激励：傅里叶级数</a:t>
            </a:r>
          </a:p>
        </p:txBody>
      </p:sp>
      <p:sp>
        <p:nvSpPr>
          <p:cNvPr id="3" name="文本框 2">
            <a:extLst>
              <a:ext uri="{FF2B5EF4-FFF2-40B4-BE49-F238E27FC236}">
                <a16:creationId xmlns:a16="http://schemas.microsoft.com/office/drawing/2014/main" id="{93C4F8F3-046B-5441-D9A8-8CA14A369A09}"/>
              </a:ext>
            </a:extLst>
          </p:cNvPr>
          <p:cNvSpPr txBox="1"/>
          <p:nvPr/>
        </p:nvSpPr>
        <p:spPr>
          <a:xfrm>
            <a:off x="156265" y="5845679"/>
            <a:ext cx="5826004" cy="523220"/>
          </a:xfrm>
          <a:prstGeom prst="rect">
            <a:avLst/>
          </a:prstGeom>
          <a:noFill/>
        </p:spPr>
        <p:txBody>
          <a:bodyPr wrap="square">
            <a:spAutoFit/>
          </a:bodyPr>
          <a:lstStyle/>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1" lang="zh-CN" altLang="en-US"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rPr>
              <a:t>从抽样信号恢复连续信号</a:t>
            </a:r>
            <a:endParaRPr kumimoji="1" lang="en-US" altLang="zh-CN" sz="2800" b="1" i="0" u="none" strike="noStrike" kern="1200" cap="none" spc="0" normalizeH="0" baseline="0" noProof="0" dirty="0">
              <a:ln>
                <a:noFill/>
              </a:ln>
              <a:solidFill>
                <a:srgbClr val="000000"/>
              </a:solidFill>
              <a:effectLst/>
              <a:uLnTx/>
              <a:uFillTx/>
              <a:latin typeface="Times New Roman" pitchFamily="18" charset="0"/>
              <a:ea typeface="楷体_GB2312" pitchFamily="49" charset="-122"/>
              <a:cs typeface="+mn-cs"/>
            </a:endParaRPr>
          </a:p>
        </p:txBody>
      </p:sp>
    </p:spTree>
    <p:extLst>
      <p:ext uri="{BB962C8B-B14F-4D97-AF65-F5344CB8AC3E}">
        <p14:creationId xmlns:p14="http://schemas.microsoft.com/office/powerpoint/2010/main" val="2808959626"/>
      </p:ext>
    </p:extLst>
  </p:cSld>
  <p:clrMapOvr>
    <a:masterClrMapping/>
  </p:clrMapOvr>
  <p:transition>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4"/>
          <p:cNvSpPr>
            <a:spLocks noGrp="1"/>
          </p:cNvSpPr>
          <p:nvPr>
            <p:ph type="sldNum" sz="quarter" idx="12"/>
          </p:nvPr>
        </p:nvSpPr>
        <p:spPr>
          <a:xfrm>
            <a:off x="7991412" y="6478907"/>
            <a:ext cx="735012" cy="333375"/>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D7C8265-BECD-4879-9FA0-E0AC7659DF2E}" type="slidenum">
              <a:rPr kumimoji="0" lang="zh-CN" altLang="en-US" sz="1400">
                <a:solidFill>
                  <a:srgbClr val="000000"/>
                </a:solidFill>
                <a:latin typeface="Arial" panose="020B0604020202020204" pitchFamily="34" charset="0"/>
              </a:rPr>
              <a:pPr eaLnBrk="1" hangingPunct="1"/>
              <a:t>52</a:t>
            </a:fld>
            <a:endParaRPr kumimoji="0" lang="en-US" altLang="zh-CN" sz="1400">
              <a:solidFill>
                <a:srgbClr val="000000"/>
              </a:solidFill>
              <a:latin typeface="Arial" panose="020B0604020202020204" pitchFamily="34" charset="0"/>
            </a:endParaRPr>
          </a:p>
        </p:txBody>
      </p:sp>
      <p:sp>
        <p:nvSpPr>
          <p:cNvPr id="39939" name="Rectangle 3"/>
          <p:cNvSpPr>
            <a:spLocks noGrp="1" noChangeArrowheads="1"/>
          </p:cNvSpPr>
          <p:nvPr>
            <p:ph type="body" idx="1"/>
          </p:nvPr>
        </p:nvSpPr>
        <p:spPr bwMode="auto">
          <a:xfrm>
            <a:off x="500063" y="714377"/>
            <a:ext cx="7772400" cy="1122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a:t>在时域中，</a:t>
            </a:r>
          </a:p>
          <a:p>
            <a:r>
              <a:rPr lang="zh-CN" altLang="en-US" b="1"/>
              <a:t>在频域中</a:t>
            </a:r>
            <a:r>
              <a:rPr lang="en-US" altLang="zh-CN" b="1"/>
              <a:t>, </a:t>
            </a:r>
          </a:p>
        </p:txBody>
      </p:sp>
      <p:sp>
        <p:nvSpPr>
          <p:cNvPr id="39940" name="Rectangle 5"/>
          <p:cNvSpPr>
            <a:spLocks noChangeArrowheads="1"/>
          </p:cNvSpPr>
          <p:nvPr/>
        </p:nvSpPr>
        <p:spPr bwMode="auto">
          <a:xfrm>
            <a:off x="2"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39941" name="Object 170"/>
          <p:cNvGraphicFramePr>
            <a:graphicFrameLocks noChangeAspect="1"/>
          </p:cNvGraphicFramePr>
          <p:nvPr/>
        </p:nvGraphicFramePr>
        <p:xfrm>
          <a:off x="2928938" y="785815"/>
          <a:ext cx="2379662" cy="446087"/>
        </p:xfrm>
        <a:graphic>
          <a:graphicData uri="http://schemas.openxmlformats.org/presentationml/2006/ole">
            <mc:AlternateContent xmlns:mc="http://schemas.openxmlformats.org/markup-compatibility/2006">
              <mc:Choice xmlns:v="urn:schemas-microsoft-com:vml" Requires="v">
                <p:oleObj name="公式" r:id="rId2" imgW="34108200" imgH="6489720" progId="Equation.3">
                  <p:embed/>
                </p:oleObj>
              </mc:Choice>
              <mc:Fallback>
                <p:oleObj name="公式" r:id="rId2" imgW="34108200" imgH="64897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38" y="785815"/>
                        <a:ext cx="237966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Object 171"/>
          <p:cNvGraphicFramePr>
            <a:graphicFrameLocks noChangeAspect="1"/>
          </p:cNvGraphicFramePr>
          <p:nvPr/>
        </p:nvGraphicFramePr>
        <p:xfrm>
          <a:off x="3000377" y="1357315"/>
          <a:ext cx="3224213" cy="447675"/>
        </p:xfrm>
        <a:graphic>
          <a:graphicData uri="http://schemas.openxmlformats.org/presentationml/2006/ole">
            <mc:AlternateContent xmlns:mc="http://schemas.openxmlformats.org/markup-compatibility/2006">
              <mc:Choice xmlns:v="urn:schemas-microsoft-com:vml" Requires="v">
                <p:oleObj name="公式" r:id="rId4" imgW="45887760" imgH="6489720" progId="Equation.3">
                  <p:embed/>
                </p:oleObj>
              </mc:Choice>
              <mc:Fallback>
                <p:oleObj name="公式" r:id="rId4" imgW="45887760" imgH="6489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7" y="1357315"/>
                        <a:ext cx="32242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2" name="Object 172"/>
          <p:cNvGraphicFramePr>
            <a:graphicFrameLocks noChangeAspect="1"/>
          </p:cNvGraphicFramePr>
          <p:nvPr/>
        </p:nvGraphicFramePr>
        <p:xfrm>
          <a:off x="714377" y="1857375"/>
          <a:ext cx="6950075" cy="979488"/>
        </p:xfrm>
        <a:graphic>
          <a:graphicData uri="http://schemas.openxmlformats.org/presentationml/2006/ole">
            <mc:AlternateContent xmlns:mc="http://schemas.openxmlformats.org/markup-compatibility/2006">
              <mc:Choice xmlns:v="urn:schemas-microsoft-com:vml" Requires="v">
                <p:oleObj name="公式" r:id="rId6" imgW="96256800" imgH="13804920" progId="Equation.3">
                  <p:embed/>
                </p:oleObj>
              </mc:Choice>
              <mc:Fallback>
                <p:oleObj name="公式" r:id="rId6" imgW="96256800" imgH="13804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7" y="1857375"/>
                        <a:ext cx="6950075" cy="9794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4" name="Text Box 10"/>
          <p:cNvSpPr txBox="1">
            <a:spLocks noChangeArrowheads="1"/>
          </p:cNvSpPr>
          <p:nvPr/>
        </p:nvSpPr>
        <p:spPr bwMode="auto">
          <a:xfrm>
            <a:off x="357190" y="2824163"/>
            <a:ext cx="8429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rPr>
              <a:t>其中：</a:t>
            </a:r>
            <a:r>
              <a:rPr lang="en-US" altLang="zh-CN" b="1">
                <a:solidFill>
                  <a:srgbClr val="000000"/>
                </a:solidFill>
              </a:rPr>
              <a:t>H(j</a:t>
            </a:r>
            <a:r>
              <a:rPr lang="en-US" altLang="zh-CN" b="1">
                <a:solidFill>
                  <a:srgbClr val="000000"/>
                </a:solidFill>
                <a:sym typeface="Symbol" panose="05050102010706020507" pitchFamily="18" charset="2"/>
              </a:rPr>
              <a:t></a:t>
            </a:r>
            <a:r>
              <a:rPr lang="en-US" altLang="zh-CN" b="1">
                <a:solidFill>
                  <a:srgbClr val="000000"/>
                </a:solidFill>
              </a:rPr>
              <a:t>)=</a:t>
            </a:r>
            <a:r>
              <a:rPr lang="en-US" altLang="zh-CN" b="1">
                <a:solidFill>
                  <a:srgbClr val="000000"/>
                </a:solidFill>
                <a:latin typeface="Kunstler Script" panose="030304020206070D0D06" pitchFamily="66" charset="0"/>
              </a:rPr>
              <a:t>F   </a:t>
            </a:r>
            <a:r>
              <a:rPr lang="en-US" altLang="zh-CN" b="1">
                <a:solidFill>
                  <a:srgbClr val="000000"/>
                </a:solidFill>
              </a:rPr>
              <a:t>[</a:t>
            </a:r>
            <a:r>
              <a:rPr lang="en-US" altLang="zh-CN" b="1" i="1">
                <a:solidFill>
                  <a:srgbClr val="000000"/>
                </a:solidFill>
              </a:rPr>
              <a:t>h</a:t>
            </a:r>
            <a:r>
              <a:rPr lang="en-US" altLang="zh-CN" b="1">
                <a:solidFill>
                  <a:srgbClr val="000000"/>
                </a:solidFill>
              </a:rPr>
              <a:t>(t)] </a:t>
            </a:r>
            <a:r>
              <a:rPr lang="zh-CN" altLang="en-US" b="1">
                <a:solidFill>
                  <a:srgbClr val="000000"/>
                </a:solidFill>
              </a:rPr>
              <a:t>称频域系统函数。则</a:t>
            </a:r>
            <a:r>
              <a:rPr lang="en-US" altLang="zh-CN" b="1" i="1">
                <a:solidFill>
                  <a:srgbClr val="000000"/>
                </a:solidFill>
              </a:rPr>
              <a:t>h</a:t>
            </a:r>
            <a:r>
              <a:rPr lang="en-US" altLang="zh-CN" b="1">
                <a:solidFill>
                  <a:srgbClr val="000000"/>
                </a:solidFill>
              </a:rPr>
              <a:t>(t)= </a:t>
            </a:r>
            <a:r>
              <a:rPr lang="en-US" altLang="zh-CN" b="1">
                <a:solidFill>
                  <a:srgbClr val="000000"/>
                </a:solidFill>
                <a:latin typeface="Kunstler Script" panose="030304020206070D0D06" pitchFamily="66" charset="0"/>
              </a:rPr>
              <a:t>F   </a:t>
            </a:r>
            <a:r>
              <a:rPr lang="en-US" altLang="zh-CN" b="1">
                <a:solidFill>
                  <a:srgbClr val="000000"/>
                </a:solidFill>
                <a:latin typeface="Monotype Corsiva" panose="03010101010201010101" pitchFamily="66" charset="0"/>
              </a:rPr>
              <a:t> </a:t>
            </a:r>
            <a:r>
              <a:rPr lang="en-US" altLang="zh-CN" b="1" baseline="30000">
                <a:solidFill>
                  <a:srgbClr val="000000"/>
                </a:solidFill>
                <a:latin typeface="宋体" panose="02010600030101010101" pitchFamily="2" charset="-122"/>
              </a:rPr>
              <a:t>-1</a:t>
            </a:r>
            <a:r>
              <a:rPr lang="en-US" altLang="zh-CN" b="1">
                <a:solidFill>
                  <a:srgbClr val="000000"/>
                </a:solidFill>
              </a:rPr>
              <a:t>[H(j</a:t>
            </a:r>
            <a:r>
              <a:rPr lang="en-US" altLang="zh-CN" b="1">
                <a:solidFill>
                  <a:srgbClr val="000000"/>
                </a:solidFill>
                <a:sym typeface="Symbol" panose="05050102010706020507" pitchFamily="18" charset="2"/>
              </a:rPr>
              <a:t></a:t>
            </a:r>
            <a:r>
              <a:rPr lang="en-US" altLang="zh-CN" b="1">
                <a:solidFill>
                  <a:srgbClr val="000000"/>
                </a:solidFill>
              </a:rPr>
              <a:t>)] </a:t>
            </a:r>
            <a:r>
              <a:rPr lang="zh-CN" altLang="en-US" b="1">
                <a:solidFill>
                  <a:srgbClr val="000000"/>
                </a:solidFill>
              </a:rPr>
              <a:t>　</a:t>
            </a:r>
          </a:p>
        </p:txBody>
      </p:sp>
      <p:grpSp>
        <p:nvGrpSpPr>
          <p:cNvPr id="2" name="Group 19"/>
          <p:cNvGrpSpPr>
            <a:grpSpLocks/>
          </p:cNvGrpSpPr>
          <p:nvPr/>
        </p:nvGrpSpPr>
        <p:grpSpPr bwMode="auto">
          <a:xfrm>
            <a:off x="714375" y="3357563"/>
            <a:ext cx="4178300" cy="457200"/>
            <a:chOff x="475" y="2932"/>
            <a:chExt cx="2632" cy="288"/>
          </a:xfrm>
        </p:grpSpPr>
        <p:graphicFrame>
          <p:nvGraphicFramePr>
            <p:cNvPr id="39970" name="Object 173"/>
            <p:cNvGraphicFramePr>
              <a:graphicFrameLocks noChangeAspect="1"/>
            </p:cNvGraphicFramePr>
            <p:nvPr/>
          </p:nvGraphicFramePr>
          <p:xfrm>
            <a:off x="475" y="2966"/>
            <a:ext cx="593" cy="254"/>
          </p:xfrm>
          <a:graphic>
            <a:graphicData uri="http://schemas.openxmlformats.org/presentationml/2006/ole">
              <mc:AlternateContent xmlns:mc="http://schemas.openxmlformats.org/markup-compatibility/2006">
                <mc:Choice xmlns:v="urn:schemas-microsoft-com:vml" Requires="v">
                  <p:oleObj name="公式" r:id="rId8" imgW="15016680" imgH="6489720" progId="Equation.3">
                    <p:embed/>
                  </p:oleObj>
                </mc:Choice>
                <mc:Fallback>
                  <p:oleObj name="公式" r:id="rId8" imgW="15016680" imgH="64897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 y="2966"/>
                          <a:ext cx="59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71" name="Rectangle 15"/>
            <p:cNvSpPr>
              <a:spLocks noChangeArrowheads="1"/>
            </p:cNvSpPr>
            <p:nvPr/>
          </p:nvSpPr>
          <p:spPr bwMode="auto">
            <a:xfrm>
              <a:off x="1061" y="2932"/>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cs typeface="Times New Roman" panose="02020603050405020304" pitchFamily="18" charset="0"/>
                </a:rPr>
                <a:t>也称系统的频率响应。</a:t>
              </a:r>
              <a:endParaRPr lang="zh-CN" altLang="en-US" b="1">
                <a:solidFill>
                  <a:srgbClr val="000000"/>
                </a:solidFill>
              </a:endParaRPr>
            </a:p>
          </p:txBody>
        </p:sp>
      </p:grpSp>
      <p:grpSp>
        <p:nvGrpSpPr>
          <p:cNvPr id="3" name="Group 18"/>
          <p:cNvGrpSpPr>
            <a:grpSpLocks/>
          </p:cNvGrpSpPr>
          <p:nvPr/>
        </p:nvGrpSpPr>
        <p:grpSpPr bwMode="auto">
          <a:xfrm>
            <a:off x="714375" y="3857627"/>
            <a:ext cx="6000750" cy="504825"/>
            <a:chOff x="458" y="3264"/>
            <a:chExt cx="3780" cy="318"/>
          </a:xfrm>
        </p:grpSpPr>
        <p:graphicFrame>
          <p:nvGraphicFramePr>
            <p:cNvPr id="39966" name="Object 174"/>
            <p:cNvGraphicFramePr>
              <a:graphicFrameLocks noChangeAspect="1"/>
            </p:cNvGraphicFramePr>
            <p:nvPr/>
          </p:nvGraphicFramePr>
          <p:xfrm>
            <a:off x="458" y="3264"/>
            <a:ext cx="648" cy="318"/>
          </p:xfrm>
          <a:graphic>
            <a:graphicData uri="http://schemas.openxmlformats.org/presentationml/2006/ole">
              <mc:AlternateContent xmlns:mc="http://schemas.openxmlformats.org/markup-compatibility/2006">
                <mc:Choice xmlns:v="urn:schemas-microsoft-com:vml" Requires="v">
                  <p:oleObj name="公式" r:id="rId10" imgW="16641360" imgH="8115480" progId="Equation.3">
                    <p:embed/>
                  </p:oleObj>
                </mc:Choice>
                <mc:Fallback>
                  <p:oleObj name="公式" r:id="rId10" imgW="16641360" imgH="8115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 y="3264"/>
                          <a:ext cx="64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67" name="Object 175"/>
            <p:cNvGraphicFramePr>
              <a:graphicFrameLocks noChangeAspect="1"/>
            </p:cNvGraphicFramePr>
            <p:nvPr/>
          </p:nvGraphicFramePr>
          <p:xfrm>
            <a:off x="2614" y="3297"/>
            <a:ext cx="495" cy="281"/>
          </p:xfrm>
          <a:graphic>
            <a:graphicData uri="http://schemas.openxmlformats.org/presentationml/2006/ole">
              <mc:AlternateContent xmlns:mc="http://schemas.openxmlformats.org/markup-compatibility/2006">
                <mc:Choice xmlns:v="urn:schemas-microsoft-com:vml" Requires="v">
                  <p:oleObj name="公式" r:id="rId12" imgW="11360880" imgH="6489720" progId="Equation.3">
                    <p:embed/>
                  </p:oleObj>
                </mc:Choice>
                <mc:Fallback>
                  <p:oleObj name="公式" r:id="rId12" imgW="11360880" imgH="64897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4" y="3297"/>
                          <a:ext cx="49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68" name="Rectangle 16"/>
            <p:cNvSpPr>
              <a:spLocks noChangeArrowheads="1"/>
            </p:cNvSpPr>
            <p:nvPr/>
          </p:nvSpPr>
          <p:spPr bwMode="auto">
            <a:xfrm>
              <a:off x="1134" y="3277"/>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cs typeface="Times New Roman" panose="02020603050405020304" pitchFamily="18" charset="0"/>
                </a:rPr>
                <a:t>称为幅频特性，</a:t>
              </a:r>
              <a:endParaRPr lang="zh-CN" altLang="en-US" b="1">
                <a:solidFill>
                  <a:srgbClr val="000000"/>
                </a:solidFill>
              </a:endParaRPr>
            </a:p>
          </p:txBody>
        </p:sp>
        <p:sp>
          <p:nvSpPr>
            <p:cNvPr id="39969" name="Rectangle 17"/>
            <p:cNvSpPr>
              <a:spLocks noChangeArrowheads="1"/>
            </p:cNvSpPr>
            <p:nvPr/>
          </p:nvSpPr>
          <p:spPr bwMode="auto">
            <a:xfrm>
              <a:off x="3072" y="3288"/>
              <a:ext cx="11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cs typeface="Times New Roman" panose="02020603050405020304" pitchFamily="18" charset="0"/>
                </a:rPr>
                <a:t>称相频特性。</a:t>
              </a:r>
              <a:endParaRPr lang="zh-CN" altLang="en-US" b="1">
                <a:solidFill>
                  <a:srgbClr val="000000"/>
                </a:solidFill>
              </a:endParaRPr>
            </a:p>
          </p:txBody>
        </p:sp>
      </p:grpSp>
      <p:grpSp>
        <p:nvGrpSpPr>
          <p:cNvPr id="4" name="Group 67"/>
          <p:cNvGrpSpPr>
            <a:grpSpLocks noChangeAspect="1"/>
          </p:cNvGrpSpPr>
          <p:nvPr/>
        </p:nvGrpSpPr>
        <p:grpSpPr bwMode="auto">
          <a:xfrm>
            <a:off x="420688" y="4572000"/>
            <a:ext cx="8267700" cy="1976438"/>
            <a:chOff x="588" y="2603"/>
            <a:chExt cx="4344" cy="1038"/>
          </a:xfrm>
        </p:grpSpPr>
        <p:sp>
          <p:nvSpPr>
            <p:cNvPr id="39950" name="Rectangle 51"/>
            <p:cNvSpPr>
              <a:spLocks noChangeAspect="1" noChangeArrowheads="1"/>
            </p:cNvSpPr>
            <p:nvPr/>
          </p:nvSpPr>
          <p:spPr bwMode="auto">
            <a:xfrm>
              <a:off x="2268" y="2603"/>
              <a:ext cx="482" cy="288"/>
            </a:xfrm>
            <a:prstGeom prst="rect">
              <a:avLst/>
            </a:prstGeom>
            <a:noFill/>
            <a:ln w="28575">
              <a:solidFill>
                <a:schemeClr val="tx1"/>
              </a:solidFill>
              <a:miter lim="800000"/>
              <a:headEnd/>
              <a:tailEnd type="none" w="sm"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39951" name="Object 176"/>
            <p:cNvGraphicFramePr>
              <a:graphicFrameLocks noChangeAspect="1"/>
            </p:cNvGraphicFramePr>
            <p:nvPr/>
          </p:nvGraphicFramePr>
          <p:xfrm>
            <a:off x="2366" y="2654"/>
            <a:ext cx="309" cy="189"/>
          </p:xfrm>
          <a:graphic>
            <a:graphicData uri="http://schemas.openxmlformats.org/presentationml/2006/ole">
              <mc:AlternateContent xmlns:mc="http://schemas.openxmlformats.org/markup-compatibility/2006">
                <mc:Choice xmlns:v="urn:schemas-microsoft-com:vml" Requires="v">
                  <p:oleObj name="Equation" r:id="rId14" imgW="10548360" imgH="6489720" progId="Equation.DSMT4">
                    <p:embed/>
                  </p:oleObj>
                </mc:Choice>
                <mc:Fallback>
                  <p:oleObj name="Equation" r:id="rId14" imgW="10548360" imgH="64897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6" y="2654"/>
                          <a:ext cx="30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2" name="Line 53"/>
            <p:cNvSpPr>
              <a:spLocks noChangeAspect="1" noChangeShapeType="1"/>
            </p:cNvSpPr>
            <p:nvPr/>
          </p:nvSpPr>
          <p:spPr bwMode="auto">
            <a:xfrm>
              <a:off x="1674" y="2747"/>
              <a:ext cx="594"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39953" name="Line 54"/>
            <p:cNvSpPr>
              <a:spLocks noChangeAspect="1" noChangeShapeType="1"/>
            </p:cNvSpPr>
            <p:nvPr/>
          </p:nvSpPr>
          <p:spPr bwMode="auto">
            <a:xfrm>
              <a:off x="2750" y="2747"/>
              <a:ext cx="594"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39954" name="Rectangle 55"/>
            <p:cNvSpPr>
              <a:spLocks noChangeAspect="1" noChangeArrowheads="1"/>
            </p:cNvSpPr>
            <p:nvPr/>
          </p:nvSpPr>
          <p:spPr bwMode="auto">
            <a:xfrm>
              <a:off x="2268" y="3353"/>
              <a:ext cx="482" cy="288"/>
            </a:xfrm>
            <a:prstGeom prst="rect">
              <a:avLst/>
            </a:prstGeom>
            <a:noFill/>
            <a:ln w="28575">
              <a:solidFill>
                <a:schemeClr val="tx1"/>
              </a:solidFill>
              <a:miter lim="800000"/>
              <a:headEnd/>
              <a:tailEnd type="none" w="sm"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39955" name="Object 177"/>
            <p:cNvGraphicFramePr>
              <a:graphicFrameLocks noChangeAspect="1"/>
            </p:cNvGraphicFramePr>
            <p:nvPr/>
          </p:nvGraphicFramePr>
          <p:xfrm>
            <a:off x="2284" y="3423"/>
            <a:ext cx="486" cy="188"/>
          </p:xfrm>
          <a:graphic>
            <a:graphicData uri="http://schemas.openxmlformats.org/presentationml/2006/ole">
              <mc:AlternateContent xmlns:mc="http://schemas.openxmlformats.org/markup-compatibility/2006">
                <mc:Choice xmlns:v="urn:schemas-microsoft-com:vml" Requires="v">
                  <p:oleObj name="Equation" r:id="rId16" imgW="16641360" imgH="6489720" progId="Equation.DSMT4">
                    <p:embed/>
                  </p:oleObj>
                </mc:Choice>
                <mc:Fallback>
                  <p:oleObj name="Equation" r:id="rId16" imgW="16641360" imgH="64897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4" y="3423"/>
                          <a:ext cx="48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56" name="Line 57"/>
            <p:cNvSpPr>
              <a:spLocks noChangeAspect="1" noChangeShapeType="1"/>
            </p:cNvSpPr>
            <p:nvPr/>
          </p:nvSpPr>
          <p:spPr bwMode="auto">
            <a:xfrm>
              <a:off x="1674" y="3497"/>
              <a:ext cx="594"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39957" name="Line 58"/>
            <p:cNvSpPr>
              <a:spLocks noChangeAspect="1" noChangeShapeType="1"/>
            </p:cNvSpPr>
            <p:nvPr/>
          </p:nvSpPr>
          <p:spPr bwMode="auto">
            <a:xfrm>
              <a:off x="2750" y="3497"/>
              <a:ext cx="594"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39958" name="Object 178"/>
            <p:cNvGraphicFramePr>
              <a:graphicFrameLocks noChangeAspect="1"/>
            </p:cNvGraphicFramePr>
            <p:nvPr/>
          </p:nvGraphicFramePr>
          <p:xfrm>
            <a:off x="1315" y="2651"/>
            <a:ext cx="345" cy="188"/>
          </p:xfrm>
          <a:graphic>
            <a:graphicData uri="http://schemas.openxmlformats.org/presentationml/2006/ole">
              <mc:AlternateContent xmlns:mc="http://schemas.openxmlformats.org/markup-compatibility/2006">
                <mc:Choice xmlns:v="urn:schemas-microsoft-com:vml" Requires="v">
                  <p:oleObj name="Equation" r:id="rId18" imgW="11766960" imgH="6489720" progId="Equation.DSMT4">
                    <p:embed/>
                  </p:oleObj>
                </mc:Choice>
                <mc:Fallback>
                  <p:oleObj name="Equation" r:id="rId18" imgW="11766960" imgH="648972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15" y="2651"/>
                          <a:ext cx="34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179"/>
            <p:cNvGraphicFramePr>
              <a:graphicFrameLocks noChangeAspect="1"/>
            </p:cNvGraphicFramePr>
            <p:nvPr/>
          </p:nvGraphicFramePr>
          <p:xfrm>
            <a:off x="3286" y="2641"/>
            <a:ext cx="1255" cy="213"/>
          </p:xfrm>
          <a:graphic>
            <a:graphicData uri="http://schemas.openxmlformats.org/presentationml/2006/ole">
              <mc:AlternateContent xmlns:mc="http://schemas.openxmlformats.org/markup-compatibility/2006">
                <mc:Choice xmlns:v="urn:schemas-microsoft-com:vml" Requires="v">
                  <p:oleObj name="Equation" r:id="rId20" imgW="41419800" imgH="7302600" progId="Equation.DSMT4">
                    <p:embed/>
                  </p:oleObj>
                </mc:Choice>
                <mc:Fallback>
                  <p:oleObj name="Equation" r:id="rId20" imgW="41419800" imgH="7302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86" y="2641"/>
                          <a:ext cx="12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60" name="Object 180"/>
            <p:cNvGraphicFramePr>
              <a:graphicFrameLocks noChangeAspect="1"/>
            </p:cNvGraphicFramePr>
            <p:nvPr/>
          </p:nvGraphicFramePr>
          <p:xfrm>
            <a:off x="1175" y="3410"/>
            <a:ext cx="464" cy="190"/>
          </p:xfrm>
          <a:graphic>
            <a:graphicData uri="http://schemas.openxmlformats.org/presentationml/2006/ole">
              <mc:AlternateContent xmlns:mc="http://schemas.openxmlformats.org/markup-compatibility/2006">
                <mc:Choice xmlns:v="urn:schemas-microsoft-com:vml" Requires="v">
                  <p:oleObj name="Equation" r:id="rId22" imgW="15829200" imgH="6489720" progId="Equation.DSMT4">
                    <p:embed/>
                  </p:oleObj>
                </mc:Choice>
                <mc:Fallback>
                  <p:oleObj name="Equation" r:id="rId22" imgW="15829200" imgH="648972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75" y="3410"/>
                          <a:ext cx="46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61" name="Object 181"/>
            <p:cNvGraphicFramePr>
              <a:graphicFrameLocks noChangeAspect="1"/>
            </p:cNvGraphicFramePr>
            <p:nvPr/>
          </p:nvGraphicFramePr>
          <p:xfrm>
            <a:off x="3388" y="3420"/>
            <a:ext cx="1544" cy="213"/>
          </p:xfrm>
          <a:graphic>
            <a:graphicData uri="http://schemas.openxmlformats.org/presentationml/2006/ole">
              <mc:AlternateContent xmlns:mc="http://schemas.openxmlformats.org/markup-compatibility/2006">
                <mc:Choice xmlns:v="urn:schemas-microsoft-com:vml" Requires="v">
                  <p:oleObj name="Equation" r:id="rId24" imgW="51980760" imgH="7302600" progId="Equation.DSMT4">
                    <p:embed/>
                  </p:oleObj>
                </mc:Choice>
                <mc:Fallback>
                  <p:oleObj name="Equation" r:id="rId24" imgW="51980760" imgH="73026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88" y="3420"/>
                          <a:ext cx="154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62" name="AutoShape 63"/>
            <p:cNvSpPr>
              <a:spLocks noChangeAspect="1" noChangeArrowheads="1"/>
            </p:cNvSpPr>
            <p:nvPr/>
          </p:nvSpPr>
          <p:spPr bwMode="auto">
            <a:xfrm>
              <a:off x="1396" y="2930"/>
              <a:ext cx="73" cy="403"/>
            </a:xfrm>
            <a:prstGeom prst="upDownArrow">
              <a:avLst>
                <a:gd name="adj1" fmla="val 50000"/>
                <a:gd name="adj2" fmla="val 110411"/>
              </a:avLst>
            </a:prstGeom>
            <a:solidFill>
              <a:schemeClr val="accent1"/>
            </a:solidFill>
            <a:ln w="6350">
              <a:solidFill>
                <a:srgbClr val="FF0000"/>
              </a:solidFill>
              <a:miter lim="800000"/>
              <a:headEnd/>
              <a:tailEnd type="none" w="sm" len="me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
          <p:nvSpPr>
            <p:cNvPr id="39963" name="AutoShape 64"/>
            <p:cNvSpPr>
              <a:spLocks noChangeAspect="1" noChangeArrowheads="1"/>
            </p:cNvSpPr>
            <p:nvPr/>
          </p:nvSpPr>
          <p:spPr bwMode="auto">
            <a:xfrm>
              <a:off x="3568" y="2939"/>
              <a:ext cx="73" cy="404"/>
            </a:xfrm>
            <a:prstGeom prst="upDownArrow">
              <a:avLst>
                <a:gd name="adj1" fmla="val 50000"/>
                <a:gd name="adj2" fmla="val 110685"/>
              </a:avLst>
            </a:prstGeom>
            <a:solidFill>
              <a:schemeClr val="accent1"/>
            </a:solidFill>
            <a:ln w="6350">
              <a:solidFill>
                <a:srgbClr val="FF0000"/>
              </a:solidFill>
              <a:miter lim="800000"/>
              <a:headEnd/>
              <a:tailEnd type="none" w="sm" len="me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39964" name="Object 182"/>
            <p:cNvGraphicFramePr>
              <a:graphicFrameLocks noChangeAspect="1"/>
            </p:cNvGraphicFramePr>
            <p:nvPr/>
          </p:nvGraphicFramePr>
          <p:xfrm>
            <a:off x="588" y="3041"/>
            <a:ext cx="814" cy="192"/>
          </p:xfrm>
          <a:graphic>
            <a:graphicData uri="http://schemas.openxmlformats.org/presentationml/2006/ole">
              <mc:AlternateContent xmlns:mc="http://schemas.openxmlformats.org/markup-compatibility/2006">
                <mc:Choice xmlns:v="urn:schemas-microsoft-com:vml" Requires="v">
                  <p:oleObj name="Equation" r:id="rId26" imgW="25578000" imgH="6489720" progId="Equation.3">
                    <p:embed/>
                  </p:oleObj>
                </mc:Choice>
                <mc:Fallback>
                  <p:oleObj name="Equation" r:id="rId26" imgW="25578000" imgH="648972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8" y="3041"/>
                          <a:ext cx="8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65" name="Object 183"/>
            <p:cNvGraphicFramePr>
              <a:graphicFrameLocks noChangeAspect="1"/>
            </p:cNvGraphicFramePr>
            <p:nvPr/>
          </p:nvGraphicFramePr>
          <p:xfrm>
            <a:off x="3688" y="3036"/>
            <a:ext cx="951" cy="197"/>
          </p:xfrm>
          <a:graphic>
            <a:graphicData uri="http://schemas.openxmlformats.org/presentationml/2006/ole">
              <mc:AlternateContent xmlns:mc="http://schemas.openxmlformats.org/markup-compatibility/2006">
                <mc:Choice xmlns:v="urn:schemas-microsoft-com:vml" Requires="v">
                  <p:oleObj name="Equation" r:id="rId28" imgW="30452400" imgH="6489720" progId="Equation.3">
                    <p:embed/>
                  </p:oleObj>
                </mc:Choice>
                <mc:Fallback>
                  <p:oleObj name="Equation" r:id="rId28" imgW="30452400" imgH="648972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88" y="3036"/>
                          <a:ext cx="95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 name="Text Box 18"/>
          <p:cNvSpPr txBox="1">
            <a:spLocks noChangeArrowheads="1"/>
          </p:cNvSpPr>
          <p:nvPr/>
        </p:nvSpPr>
        <p:spPr bwMode="auto">
          <a:xfrm>
            <a:off x="5429252" y="752477"/>
            <a:ext cx="3643313" cy="461963"/>
          </a:xfrm>
          <a:prstGeom prst="rect">
            <a:avLst/>
          </a:prstGeom>
          <a:solidFill>
            <a:srgbClr val="FFC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a:solidFill>
                  <a:srgbClr val="000000"/>
                </a:solidFill>
              </a:rPr>
              <a:t>时域方法缺点：计算复杂。</a:t>
            </a:r>
          </a:p>
        </p:txBody>
      </p:sp>
      <p:sp>
        <p:nvSpPr>
          <p:cNvPr id="39949" name="Text Box 4"/>
          <p:cNvSpPr txBox="1">
            <a:spLocks noChangeArrowheads="1"/>
          </p:cNvSpPr>
          <p:nvPr/>
        </p:nvSpPr>
        <p:spPr bwMode="auto">
          <a:xfrm>
            <a:off x="971552" y="0"/>
            <a:ext cx="688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200" b="1">
                <a:solidFill>
                  <a:srgbClr val="000000"/>
                </a:solidFill>
                <a:latin typeface="Verdana" panose="020B0604030504040204" pitchFamily="34" charset="0"/>
                <a:ea typeface="黑体" panose="02010609060101010101" pitchFamily="49" charset="-122"/>
              </a:rPr>
              <a:t>第五章  傅里叶变换应用于通讯系统</a:t>
            </a:r>
          </a:p>
        </p:txBody>
      </p:sp>
    </p:spTree>
    <p:extLst>
      <p:ext uri="{BB962C8B-B14F-4D97-AF65-F5344CB8AC3E}">
        <p14:creationId xmlns:p14="http://schemas.microsoft.com/office/powerpoint/2010/main" val="937143231"/>
      </p:ext>
    </p:extLst>
  </p:cSld>
  <p:clrMapOvr>
    <a:masterClrMapping/>
  </p:clrMapOvr>
  <p:transition>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4"/>
          <p:cNvSpPr>
            <a:spLocks noGrp="1"/>
          </p:cNvSpPr>
          <p:nvPr>
            <p:ph type="sldNum" sz="quarter" idx="12"/>
          </p:nvPr>
        </p:nvSpPr>
        <p:spPr>
          <a:xfrm>
            <a:off x="7982268" y="6478907"/>
            <a:ext cx="735012" cy="333375"/>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121DDB1-561D-4BC9-9A95-73964FF52531}" type="slidenum">
              <a:rPr kumimoji="0" lang="zh-CN" altLang="en-US" sz="1400">
                <a:solidFill>
                  <a:srgbClr val="000000"/>
                </a:solidFill>
                <a:latin typeface="Arial" panose="020B0604020202020204" pitchFamily="34" charset="0"/>
              </a:rPr>
              <a:pPr eaLnBrk="1" hangingPunct="1"/>
              <a:t>53</a:t>
            </a:fld>
            <a:endParaRPr kumimoji="0" lang="en-US" altLang="zh-CN" sz="1400" dirty="0">
              <a:solidFill>
                <a:srgbClr val="000000"/>
              </a:solidFill>
              <a:latin typeface="Arial" panose="020B0604020202020204" pitchFamily="34" charset="0"/>
            </a:endParaRPr>
          </a:p>
        </p:txBody>
      </p:sp>
      <p:sp>
        <p:nvSpPr>
          <p:cNvPr id="40965" name="Rectangle 3"/>
          <p:cNvSpPr>
            <a:spLocks noGrp="1" noChangeArrowheads="1"/>
          </p:cNvSpPr>
          <p:nvPr>
            <p:ph type="body" idx="1"/>
          </p:nvPr>
        </p:nvSpPr>
        <p:spPr bwMode="auto">
          <a:xfrm>
            <a:off x="214313" y="642940"/>
            <a:ext cx="7772400" cy="960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None/>
            </a:pPr>
            <a:r>
              <a:rPr lang="en-US" altLang="zh-CN" b="1" dirty="0">
                <a:solidFill>
                  <a:srgbClr val="FF33CC"/>
                </a:solidFill>
              </a:rPr>
              <a:t>1. </a:t>
            </a:r>
            <a:r>
              <a:rPr lang="zh-CN" altLang="en-US" b="1" dirty="0">
                <a:solidFill>
                  <a:srgbClr val="FF33CC"/>
                </a:solidFill>
              </a:rPr>
              <a:t>周期信号激励时的响应</a:t>
            </a:r>
          </a:p>
          <a:p>
            <a:pPr marL="457200" lvl="1" indent="0">
              <a:buNone/>
            </a:pPr>
            <a:r>
              <a:rPr lang="en-US" altLang="zh-CN" b="1" dirty="0"/>
              <a:t>- </a:t>
            </a:r>
            <a:r>
              <a:rPr lang="zh-CN" altLang="en-US" b="1" dirty="0"/>
              <a:t>设输入信号为</a:t>
            </a:r>
            <a:r>
              <a:rPr lang="zh-CN" altLang="en-US" b="1" dirty="0">
                <a:solidFill>
                  <a:srgbClr val="000099"/>
                </a:solidFill>
              </a:rPr>
              <a:t>正弦信号</a:t>
            </a:r>
            <a:r>
              <a:rPr lang="zh-CN" altLang="en-US" b="1" dirty="0"/>
              <a:t>，即</a:t>
            </a:r>
          </a:p>
        </p:txBody>
      </p:sp>
      <p:sp>
        <p:nvSpPr>
          <p:cNvPr id="40966" name="Rectangle 5"/>
          <p:cNvSpPr>
            <a:spLocks noChangeArrowheads="1"/>
          </p:cNvSpPr>
          <p:nvPr/>
        </p:nvSpPr>
        <p:spPr bwMode="auto">
          <a:xfrm>
            <a:off x="2" y="308387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
        <p:nvSpPr>
          <p:cNvPr id="40967" name="Rectangle 7"/>
          <p:cNvSpPr>
            <a:spLocks noChangeArrowheads="1"/>
          </p:cNvSpPr>
          <p:nvPr/>
        </p:nvSpPr>
        <p:spPr bwMode="auto">
          <a:xfrm>
            <a:off x="2" y="308387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40980" name="Object 2"/>
          <p:cNvGraphicFramePr>
            <a:graphicFrameLocks noChangeAspect="1"/>
          </p:cNvGraphicFramePr>
          <p:nvPr/>
        </p:nvGraphicFramePr>
        <p:xfrm>
          <a:off x="1000127" y="1857375"/>
          <a:ext cx="2439988" cy="504825"/>
        </p:xfrm>
        <a:graphic>
          <a:graphicData uri="http://schemas.openxmlformats.org/presentationml/2006/ole">
            <mc:AlternateContent xmlns:mc="http://schemas.openxmlformats.org/markup-compatibility/2006">
              <mc:Choice xmlns:v="urn:schemas-microsoft-com:vml" Requires="v">
                <p:oleObj name="公式" r:id="rId2" imgW="35326800" imgH="7302600" progId="">
                  <p:embed/>
                </p:oleObj>
              </mc:Choice>
              <mc:Fallback>
                <p:oleObj name="公式" r:id="rId2" imgW="35326800" imgH="73026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7" y="1857375"/>
                        <a:ext cx="24399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3" name="Rectangle 12"/>
          <p:cNvSpPr>
            <a:spLocks noChangeArrowheads="1"/>
          </p:cNvSpPr>
          <p:nvPr/>
        </p:nvSpPr>
        <p:spPr bwMode="auto">
          <a:xfrm>
            <a:off x="2" y="237425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87056" name="Object 8"/>
          <p:cNvGraphicFramePr>
            <a:graphicFrameLocks noChangeAspect="1"/>
          </p:cNvGraphicFramePr>
          <p:nvPr>
            <p:extLst>
              <p:ext uri="{D42A27DB-BD31-4B8C-83A1-F6EECF244321}">
                <p14:modId xmlns:p14="http://schemas.microsoft.com/office/powerpoint/2010/main" val="833720698"/>
              </p:ext>
            </p:extLst>
          </p:nvPr>
        </p:nvGraphicFramePr>
        <p:xfrm>
          <a:off x="2435598" y="2605090"/>
          <a:ext cx="4559300" cy="596900"/>
        </p:xfrm>
        <a:graphic>
          <a:graphicData uri="http://schemas.openxmlformats.org/presentationml/2006/ole">
            <mc:AlternateContent xmlns:mc="http://schemas.openxmlformats.org/markup-compatibility/2006">
              <mc:Choice xmlns:v="urn:schemas-microsoft-com:vml" Requires="v">
                <p:oleObj name="Equation" r:id="rId4" imgW="1981200" imgH="254000" progId="Equation.DSMT4">
                  <p:embed/>
                </p:oleObj>
              </mc:Choice>
              <mc:Fallback>
                <p:oleObj name="Equation" r:id="rId4" imgW="19812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598" y="2605090"/>
                        <a:ext cx="4559300" cy="5969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8" name="Text Box 18"/>
          <p:cNvSpPr txBox="1">
            <a:spLocks noChangeArrowheads="1"/>
          </p:cNvSpPr>
          <p:nvPr/>
        </p:nvSpPr>
        <p:spPr bwMode="auto">
          <a:xfrm>
            <a:off x="1043921" y="2680089"/>
            <a:ext cx="97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FF33CC"/>
                </a:solidFill>
              </a:rPr>
              <a:t>所以</a:t>
            </a:r>
          </a:p>
        </p:txBody>
      </p:sp>
      <p:sp>
        <p:nvSpPr>
          <p:cNvPr id="40976" name="Text Box 4"/>
          <p:cNvSpPr txBox="1">
            <a:spLocks noChangeArrowheads="1"/>
          </p:cNvSpPr>
          <p:nvPr/>
        </p:nvSpPr>
        <p:spPr bwMode="auto">
          <a:xfrm>
            <a:off x="2771775" y="0"/>
            <a:ext cx="6408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en-US" altLang="zh-CN" sz="3200" b="1">
                <a:solidFill>
                  <a:srgbClr val="FF0000"/>
                </a:solidFill>
                <a:latin typeface="黑体" panose="02010609060101010101" pitchFamily="49" charset="-122"/>
                <a:ea typeface="黑体" panose="02010609060101010101" pitchFamily="49" charset="-122"/>
              </a:rPr>
              <a:t>5.1 </a:t>
            </a:r>
            <a:r>
              <a:rPr lang="zh-CN" altLang="en-US" sz="3200" b="1">
                <a:solidFill>
                  <a:srgbClr val="FF0000"/>
                </a:solidFill>
                <a:latin typeface="黑体" panose="02010609060101010101" pitchFamily="49" charset="-122"/>
                <a:ea typeface="黑体" panose="02010609060101010101" pitchFamily="49" charset="-122"/>
              </a:rPr>
              <a:t>信号通过系统的频域分析方法</a:t>
            </a:r>
          </a:p>
        </p:txBody>
      </p:sp>
      <p:graphicFrame>
        <p:nvGraphicFramePr>
          <p:cNvPr id="4" name="Object 11"/>
          <p:cNvGraphicFramePr>
            <a:graphicFrameLocks noChangeAspect="1"/>
          </p:cNvGraphicFramePr>
          <p:nvPr>
            <p:extLst>
              <p:ext uri="{D42A27DB-BD31-4B8C-83A1-F6EECF244321}">
                <p14:modId xmlns:p14="http://schemas.microsoft.com/office/powerpoint/2010/main" val="1904832668"/>
              </p:ext>
            </p:extLst>
          </p:nvPr>
        </p:nvGraphicFramePr>
        <p:xfrm>
          <a:off x="3913751" y="1899596"/>
          <a:ext cx="2681287" cy="474662"/>
        </p:xfrm>
        <a:graphic>
          <a:graphicData uri="http://schemas.openxmlformats.org/presentationml/2006/ole">
            <mc:AlternateContent xmlns:mc="http://schemas.openxmlformats.org/markup-compatibility/2006">
              <mc:Choice xmlns:v="urn:schemas-microsoft-com:vml" Requires="v">
                <p:oleObj name="Equation" r:id="rId6" imgW="1435100" imgH="254000" progId="Equation.DSMT4">
                  <p:embed/>
                </p:oleObj>
              </mc:Choice>
              <mc:Fallback>
                <p:oleObj name="Equation" r:id="rId6" imgW="1435100" imgH="254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3751" y="1899596"/>
                        <a:ext cx="2681287" cy="47466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
          <p:cNvSpPr>
            <a:spLocks noGrp="1" noChangeArrowheads="1"/>
          </p:cNvSpPr>
          <p:nvPr>
            <p:ph type="title"/>
          </p:nvPr>
        </p:nvSpPr>
        <p:spPr bwMode="auto">
          <a:xfrm>
            <a:off x="184733" y="3449173"/>
            <a:ext cx="5929313" cy="642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b="1" dirty="0">
                <a:solidFill>
                  <a:schemeClr val="tx1"/>
                </a:solidFill>
              </a:rPr>
              <a:t>- </a:t>
            </a:r>
            <a:r>
              <a:rPr lang="zh-CN" altLang="en-US" sz="2800" b="1" dirty="0">
                <a:solidFill>
                  <a:schemeClr val="tx1"/>
                </a:solidFill>
              </a:rPr>
              <a:t>非正弦周期信号激励时的响应 </a:t>
            </a:r>
          </a:p>
        </p:txBody>
      </p:sp>
      <p:graphicFrame>
        <p:nvGraphicFramePr>
          <p:cNvPr id="3" name="对象 2"/>
          <p:cNvGraphicFramePr>
            <a:graphicFrameLocks noChangeAspect="1"/>
          </p:cNvGraphicFramePr>
          <p:nvPr>
            <p:extLst>
              <p:ext uri="{D42A27DB-BD31-4B8C-83A1-F6EECF244321}">
                <p14:modId xmlns:p14="http://schemas.microsoft.com/office/powerpoint/2010/main" val="1219592649"/>
              </p:ext>
            </p:extLst>
          </p:nvPr>
        </p:nvGraphicFramePr>
        <p:xfrm>
          <a:off x="1412408" y="4149073"/>
          <a:ext cx="2132012" cy="806450"/>
        </p:xfrm>
        <a:graphic>
          <a:graphicData uri="http://schemas.openxmlformats.org/presentationml/2006/ole">
            <mc:AlternateContent xmlns:mc="http://schemas.openxmlformats.org/markup-compatibility/2006">
              <mc:Choice xmlns:v="urn:schemas-microsoft-com:vml" Requires="v">
                <p:oleObj name="公式" r:id="rId8" imgW="36138960" imgH="13804920" progId="Equation.3">
                  <p:embed/>
                </p:oleObj>
              </mc:Choice>
              <mc:Fallback>
                <p:oleObj name="公式" r:id="rId8" imgW="36138960" imgH="1380492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2408" y="4149073"/>
                        <a:ext cx="213201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05662827"/>
              </p:ext>
            </p:extLst>
          </p:nvPr>
        </p:nvGraphicFramePr>
        <p:xfrm>
          <a:off x="3890312" y="4122831"/>
          <a:ext cx="3241675" cy="850900"/>
        </p:xfrm>
        <a:graphic>
          <a:graphicData uri="http://schemas.openxmlformats.org/presentationml/2006/ole">
            <mc:AlternateContent xmlns:mc="http://schemas.openxmlformats.org/markup-compatibility/2006">
              <mc:Choice xmlns:v="urn:schemas-microsoft-com:vml" Requires="v">
                <p:oleObj name="公式" r:id="rId10" imgW="51980760" imgH="13804920" progId="Equation.3">
                  <p:embed/>
                </p:oleObj>
              </mc:Choice>
              <mc:Fallback>
                <p:oleObj name="公式" r:id="rId10" imgW="51980760" imgH="1380492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0312" y="4122831"/>
                        <a:ext cx="3241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 name="Group 21"/>
          <p:cNvGrpSpPr>
            <a:grpSpLocks/>
          </p:cNvGrpSpPr>
          <p:nvPr/>
        </p:nvGrpSpPr>
        <p:grpSpPr bwMode="auto">
          <a:xfrm>
            <a:off x="1702737" y="5346236"/>
            <a:ext cx="4899025" cy="504825"/>
            <a:chOff x="1535" y="3067"/>
            <a:chExt cx="3086" cy="318"/>
          </a:xfrm>
        </p:grpSpPr>
        <p:graphicFrame>
          <p:nvGraphicFramePr>
            <p:cNvPr id="26" name="Object 8"/>
            <p:cNvGraphicFramePr>
              <a:graphicFrameLocks noChangeAspect="1"/>
            </p:cNvGraphicFramePr>
            <p:nvPr/>
          </p:nvGraphicFramePr>
          <p:xfrm>
            <a:off x="1535" y="3067"/>
            <a:ext cx="1312" cy="318"/>
          </p:xfrm>
          <a:graphic>
            <a:graphicData uri="http://schemas.openxmlformats.org/presentationml/2006/ole">
              <mc:AlternateContent xmlns:mc="http://schemas.openxmlformats.org/markup-compatibility/2006">
                <mc:Choice xmlns:v="urn:schemas-microsoft-com:vml" Requires="v">
                  <p:oleObj name="公式" r:id="rId12" imgW="32077080" imgH="7709040" progId="">
                    <p:embed/>
                  </p:oleObj>
                </mc:Choice>
                <mc:Fallback>
                  <p:oleObj name="公式" r:id="rId12" imgW="32077080" imgH="770904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5" y="3067"/>
                          <a:ext cx="131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 Box 20"/>
            <p:cNvSpPr txBox="1">
              <a:spLocks noChangeArrowheads="1"/>
            </p:cNvSpPr>
            <p:nvPr/>
          </p:nvSpPr>
          <p:spPr bwMode="auto">
            <a:xfrm>
              <a:off x="2913" y="3086"/>
              <a:ext cx="1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dirty="0">
                  <a:solidFill>
                    <a:srgbClr val="000000"/>
                  </a:solidFill>
                </a:rPr>
                <a:t>为输出信号的频谱 </a:t>
              </a:r>
            </a:p>
          </p:txBody>
        </p:sp>
      </p:grpSp>
    </p:spTree>
    <p:extLst>
      <p:ext uri="{BB962C8B-B14F-4D97-AF65-F5344CB8AC3E}">
        <p14:creationId xmlns:p14="http://schemas.microsoft.com/office/powerpoint/2010/main" val="497747987"/>
      </p:ext>
    </p:extLst>
  </p:cSld>
  <p:clrMapOvr>
    <a:masterClrMapping/>
  </p:clrMapOvr>
  <p:transition>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7982268" y="6469763"/>
            <a:ext cx="735012" cy="333375"/>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81348D0F-5CDC-4559-8844-B5FFB5AD2D19}" type="slidenum">
              <a:rPr kumimoji="0" lang="zh-CN" altLang="en-US" sz="1400">
                <a:solidFill>
                  <a:srgbClr val="000000"/>
                </a:solidFill>
                <a:latin typeface="Arial" panose="020B0604020202020204" pitchFamily="34" charset="0"/>
              </a:rPr>
              <a:pPr eaLnBrk="1" hangingPunct="1"/>
              <a:t>54</a:t>
            </a:fld>
            <a:endParaRPr kumimoji="0" lang="en-US" altLang="zh-CN" sz="1400" dirty="0">
              <a:solidFill>
                <a:srgbClr val="000000"/>
              </a:solidFill>
              <a:latin typeface="Arial" panose="020B0604020202020204" pitchFamily="34" charset="0"/>
            </a:endParaRPr>
          </a:p>
        </p:txBody>
      </p:sp>
      <p:sp>
        <p:nvSpPr>
          <p:cNvPr id="43011" name="Rectangle 2"/>
          <p:cNvSpPr>
            <a:spLocks noGrp="1" noChangeArrowheads="1"/>
          </p:cNvSpPr>
          <p:nvPr>
            <p:ph type="title"/>
          </p:nvPr>
        </p:nvSpPr>
        <p:spPr bwMode="auto">
          <a:xfrm>
            <a:off x="0" y="642938"/>
            <a:ext cx="5786438"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3200" b="1"/>
              <a:t>非周期信号激励下的系统响应</a:t>
            </a:r>
          </a:p>
        </p:txBody>
      </p:sp>
      <p:sp>
        <p:nvSpPr>
          <p:cNvPr id="43012" name="Text Box 4"/>
          <p:cNvSpPr txBox="1">
            <a:spLocks noChangeArrowheads="1"/>
          </p:cNvSpPr>
          <p:nvPr/>
        </p:nvSpPr>
        <p:spPr bwMode="auto">
          <a:xfrm>
            <a:off x="3214688" y="2"/>
            <a:ext cx="5651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zh-CN" altLang="en-US" sz="3200" b="1">
                <a:solidFill>
                  <a:srgbClr val="FF0000"/>
                </a:solidFill>
                <a:latin typeface="黑体" panose="02010609060101010101" pitchFamily="49" charset="-122"/>
                <a:ea typeface="黑体" panose="02010609060101010101" pitchFamily="49" charset="-122"/>
              </a:rPr>
              <a:t>信号通过系统的频域分析方法</a:t>
            </a:r>
          </a:p>
          <a:p>
            <a:pPr algn="r" eaLnBrk="1" fontAlgn="base" hangingPunct="1">
              <a:spcBef>
                <a:spcPct val="50000"/>
              </a:spcBef>
              <a:spcAft>
                <a:spcPct val="0"/>
              </a:spcAft>
            </a:pPr>
            <a:endParaRPr lang="zh-CN" altLang="en-US" sz="3200" b="1">
              <a:solidFill>
                <a:srgbClr val="FF0000"/>
              </a:solidFill>
              <a:latin typeface="黑体" panose="02010609060101010101" pitchFamily="49" charset="-122"/>
              <a:ea typeface="黑体" panose="02010609060101010101" pitchFamily="49" charset="-122"/>
            </a:endParaRPr>
          </a:p>
        </p:txBody>
      </p:sp>
      <p:graphicFrame>
        <p:nvGraphicFramePr>
          <p:cNvPr id="7" name="Object 50"/>
          <p:cNvGraphicFramePr>
            <a:graphicFrameLocks noChangeAspect="1"/>
          </p:cNvGraphicFramePr>
          <p:nvPr/>
        </p:nvGraphicFramePr>
        <p:xfrm>
          <a:off x="5410202" y="1627188"/>
          <a:ext cx="1662113" cy="696912"/>
        </p:xfrm>
        <a:graphic>
          <a:graphicData uri="http://schemas.openxmlformats.org/presentationml/2006/ole">
            <mc:AlternateContent xmlns:mc="http://schemas.openxmlformats.org/markup-compatibility/2006">
              <mc:Choice xmlns:v="urn:schemas-microsoft-com:vml" Requires="v">
                <p:oleObj name="公式" r:id="rId2" imgW="482391" imgH="203112" progId="Equation.3">
                  <p:embed/>
                </p:oleObj>
              </mc:Choice>
              <mc:Fallback>
                <p:oleObj name="公式" r:id="rId2" imgW="482391"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2" y="1627188"/>
                        <a:ext cx="1662113" cy="696912"/>
                      </a:xfrm>
                      <a:prstGeom prst="rect">
                        <a:avLst/>
                      </a:prstGeom>
                      <a:solidFill>
                        <a:srgbClr val="00FFFF"/>
                      </a:solidFill>
                      <a:ln w="9525">
                        <a:solidFill>
                          <a:srgbClr val="FFFFFF"/>
                        </a:solidFill>
                        <a:miter lim="800000"/>
                        <a:headEnd/>
                        <a:tailEnd/>
                      </a:ln>
                    </p:spPr>
                  </p:pic>
                </p:oleObj>
              </mc:Fallback>
            </mc:AlternateContent>
          </a:graphicData>
        </a:graphic>
      </p:graphicFrame>
      <p:graphicFrame>
        <p:nvGraphicFramePr>
          <p:cNvPr id="8" name="Object 51"/>
          <p:cNvGraphicFramePr>
            <a:graphicFrameLocks noChangeAspect="1"/>
          </p:cNvGraphicFramePr>
          <p:nvPr/>
        </p:nvGraphicFramePr>
        <p:xfrm>
          <a:off x="1643065" y="1681165"/>
          <a:ext cx="1851025" cy="714375"/>
        </p:xfrm>
        <a:graphic>
          <a:graphicData uri="http://schemas.openxmlformats.org/presentationml/2006/ole">
            <mc:AlternateContent xmlns:mc="http://schemas.openxmlformats.org/markup-compatibility/2006">
              <mc:Choice xmlns:v="urn:schemas-microsoft-com:vml" Requires="v">
                <p:oleObj name="Equation" r:id="rId4" imgW="482391" imgH="203112" progId="Equation.DSMT4">
                  <p:embed/>
                </p:oleObj>
              </mc:Choice>
              <mc:Fallback>
                <p:oleObj name="Equation" r:id="rId4" imgW="482391"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65" y="1681165"/>
                        <a:ext cx="1851025" cy="714375"/>
                      </a:xfrm>
                      <a:prstGeom prst="rect">
                        <a:avLst/>
                      </a:prstGeom>
                      <a:solidFill>
                        <a:srgbClr val="00FFFF"/>
                      </a:solidFill>
                      <a:ln w="9525">
                        <a:solidFill>
                          <a:srgbClr val="FFFFFF"/>
                        </a:solidFill>
                        <a:miter lim="800000"/>
                        <a:headEnd/>
                        <a:tailEnd/>
                      </a:ln>
                    </p:spPr>
                  </p:pic>
                </p:oleObj>
              </mc:Fallback>
            </mc:AlternateContent>
          </a:graphicData>
        </a:graphic>
      </p:graphicFrame>
      <p:graphicFrame>
        <p:nvGraphicFramePr>
          <p:cNvPr id="9" name="Object 52"/>
          <p:cNvGraphicFramePr>
            <a:graphicFrameLocks noChangeAspect="1"/>
          </p:cNvGraphicFramePr>
          <p:nvPr/>
        </p:nvGraphicFramePr>
        <p:xfrm>
          <a:off x="2359027" y="3290888"/>
          <a:ext cx="4005263" cy="781050"/>
        </p:xfrm>
        <a:graphic>
          <a:graphicData uri="http://schemas.openxmlformats.org/presentationml/2006/ole">
            <mc:AlternateContent xmlns:mc="http://schemas.openxmlformats.org/markup-compatibility/2006">
              <mc:Choice xmlns:v="urn:schemas-microsoft-com:vml" Requires="v">
                <p:oleObj name="Equation" r:id="rId6" imgW="1497950" imgH="203112" progId="Equation.DSMT4">
                  <p:embed/>
                </p:oleObj>
              </mc:Choice>
              <mc:Fallback>
                <p:oleObj name="Equation" r:id="rId6" imgW="1497950"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9027" y="3290888"/>
                        <a:ext cx="4005263" cy="7810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AutoShape 8"/>
          <p:cNvSpPr>
            <a:spLocks noChangeArrowheads="1"/>
          </p:cNvSpPr>
          <p:nvPr/>
        </p:nvSpPr>
        <p:spPr bwMode="auto">
          <a:xfrm>
            <a:off x="4038600" y="4357688"/>
            <a:ext cx="7620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graphicFrame>
        <p:nvGraphicFramePr>
          <p:cNvPr id="11" name="Object 53"/>
          <p:cNvGraphicFramePr>
            <a:graphicFrameLocks noChangeAspect="1"/>
          </p:cNvGraphicFramePr>
          <p:nvPr/>
        </p:nvGraphicFramePr>
        <p:xfrm>
          <a:off x="2036765" y="5043490"/>
          <a:ext cx="4841875" cy="814387"/>
        </p:xfrm>
        <a:graphic>
          <a:graphicData uri="http://schemas.openxmlformats.org/presentationml/2006/ole">
            <mc:AlternateContent xmlns:mc="http://schemas.openxmlformats.org/markup-compatibility/2006">
              <mc:Choice xmlns:v="urn:schemas-microsoft-com:vml" Requires="v">
                <p:oleObj name="Equation" r:id="rId8" imgW="1358900" imgH="228600" progId="Equation.DSMT4">
                  <p:embed/>
                </p:oleObj>
              </mc:Choice>
              <mc:Fallback>
                <p:oleObj name="Equation" r:id="rId8" imgW="13589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765" y="5043490"/>
                        <a:ext cx="4841875" cy="814387"/>
                      </a:xfrm>
                      <a:prstGeom prst="rect">
                        <a:avLst/>
                      </a:prstGeom>
                      <a:solidFill>
                        <a:srgbClr val="00FFFF"/>
                      </a:solidFill>
                      <a:ln w="9525">
                        <a:solidFill>
                          <a:srgbClr val="FFFFFF"/>
                        </a:solidFill>
                        <a:miter lim="800000"/>
                        <a:headEnd/>
                        <a:tailEnd/>
                      </a:ln>
                    </p:spPr>
                  </p:pic>
                </p:oleObj>
              </mc:Fallback>
            </mc:AlternateContent>
          </a:graphicData>
        </a:graphic>
      </p:graphicFrame>
      <p:sp>
        <p:nvSpPr>
          <p:cNvPr id="12" name="AutoShape 11"/>
          <p:cNvSpPr>
            <a:spLocks noChangeArrowheads="1"/>
          </p:cNvSpPr>
          <p:nvPr/>
        </p:nvSpPr>
        <p:spPr bwMode="auto">
          <a:xfrm>
            <a:off x="2667000" y="2528888"/>
            <a:ext cx="304800" cy="609600"/>
          </a:xfrm>
          <a:prstGeom prst="down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
        <p:nvSpPr>
          <p:cNvPr id="13" name="AutoShape 12"/>
          <p:cNvSpPr>
            <a:spLocks noChangeArrowheads="1"/>
          </p:cNvSpPr>
          <p:nvPr/>
        </p:nvSpPr>
        <p:spPr bwMode="auto">
          <a:xfrm>
            <a:off x="5638800" y="2528888"/>
            <a:ext cx="304800" cy="685800"/>
          </a:xfrm>
          <a:prstGeom prst="downArrow">
            <a:avLst>
              <a:gd name="adj1" fmla="val 50000"/>
              <a:gd name="adj2" fmla="val 56250"/>
            </a:avLst>
          </a:prstGeom>
          <a:solidFill>
            <a:schemeClr val="accent1"/>
          </a:solidFill>
          <a:ln w="9525">
            <a:solidFill>
              <a:schemeClr val="tx1"/>
            </a:solidFill>
            <a:miter lim="800000"/>
            <a:headEnd/>
            <a:tailEnd/>
          </a:ln>
        </p:spPr>
        <p:txBody>
          <a:bodyPr vert="eaVert"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val="3258940055"/>
      </p:ext>
    </p:extLst>
  </p:cSld>
  <p:clrMapOvr>
    <a:masterClrMapping/>
  </p:clrMapOvr>
  <p:transition>
    <p:strips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323850" y="692152"/>
            <a:ext cx="3614738" cy="582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en-US" sz="3200" b="1">
                <a:solidFill>
                  <a:srgbClr val="FF33CC"/>
                </a:solidFill>
              </a:rPr>
              <a:t>无失真传输的条件</a:t>
            </a:r>
          </a:p>
        </p:txBody>
      </p:sp>
      <p:sp>
        <p:nvSpPr>
          <p:cNvPr id="90115" name="Rectangle 3"/>
          <p:cNvSpPr>
            <a:spLocks noGrp="1" noChangeArrowheads="1"/>
          </p:cNvSpPr>
          <p:nvPr>
            <p:ph type="body" idx="1"/>
          </p:nvPr>
        </p:nvSpPr>
        <p:spPr bwMode="auto">
          <a:xfrm>
            <a:off x="468313" y="2636838"/>
            <a:ext cx="7772400" cy="220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10000"/>
              </a:lnSpc>
            </a:pPr>
            <a:r>
              <a:rPr lang="zh-CN" altLang="en-US" sz="2400" b="1"/>
              <a:t>在频域中：</a:t>
            </a:r>
          </a:p>
          <a:p>
            <a:pPr lvl="1">
              <a:lnSpc>
                <a:spcPct val="110000"/>
              </a:lnSpc>
            </a:pPr>
            <a:r>
              <a:rPr lang="zh-CN" altLang="en-US" sz="2400" b="1"/>
              <a:t>设激励频谱为</a:t>
            </a:r>
            <a:r>
              <a:rPr lang="en-US" altLang="zh-CN" sz="2400" b="1" i="1">
                <a:latin typeface="Times New Roman" panose="02020603050405020304" pitchFamily="18" charset="0"/>
              </a:rPr>
              <a:t>F</a:t>
            </a:r>
            <a:r>
              <a:rPr lang="en-US" altLang="en-US" sz="2400" b="1">
                <a:latin typeface="Times New Roman" panose="02020603050405020304" pitchFamily="18" charset="0"/>
              </a:rPr>
              <a:t>(j</a:t>
            </a:r>
            <a:r>
              <a:rPr lang="en-US" altLang="en-US" sz="2400" b="1">
                <a:latin typeface="Times New Roman" panose="02020603050405020304" pitchFamily="18" charset="0"/>
                <a:sym typeface="Symbol" panose="05050102010706020507" pitchFamily="18" charset="2"/>
              </a:rPr>
              <a:t></a:t>
            </a:r>
            <a:r>
              <a:rPr lang="en-US" altLang="en-US" sz="2400" b="1">
                <a:latin typeface="Times New Roman" panose="02020603050405020304" pitchFamily="18" charset="0"/>
              </a:rPr>
              <a:t>), </a:t>
            </a:r>
            <a:r>
              <a:rPr lang="zh-CN" altLang="en-US" sz="2400" b="1">
                <a:latin typeface="Times New Roman" panose="02020603050405020304" pitchFamily="18" charset="0"/>
              </a:rPr>
              <a:t>响应频谱为</a:t>
            </a:r>
            <a:r>
              <a:rPr lang="en-US" altLang="zh-CN" sz="2400" b="1" i="1">
                <a:latin typeface="Times New Roman" panose="02020603050405020304" pitchFamily="18" charset="0"/>
              </a:rPr>
              <a:t>Y</a:t>
            </a:r>
            <a:r>
              <a:rPr lang="en-US" altLang="en-US" sz="2400" b="1">
                <a:latin typeface="Times New Roman" panose="02020603050405020304" pitchFamily="18" charset="0"/>
              </a:rPr>
              <a:t>(j</a:t>
            </a:r>
            <a:r>
              <a:rPr lang="en-US" altLang="en-US" sz="2400" b="1">
                <a:latin typeface="Times New Roman" panose="02020603050405020304" pitchFamily="18" charset="0"/>
                <a:sym typeface="Symbol" panose="05050102010706020507" pitchFamily="18" charset="2"/>
              </a:rPr>
              <a:t></a:t>
            </a:r>
            <a:r>
              <a:rPr lang="en-US" altLang="en-US" sz="2400" b="1">
                <a:latin typeface="Times New Roman" panose="02020603050405020304" pitchFamily="18" charset="0"/>
              </a:rPr>
              <a:t>),  </a:t>
            </a:r>
            <a:r>
              <a:rPr lang="zh-CN" altLang="en-US" sz="2400" b="1">
                <a:latin typeface="Times New Roman" panose="02020603050405020304" pitchFamily="18" charset="0"/>
              </a:rPr>
              <a:t>无失真传输的条件是</a:t>
            </a:r>
            <a:r>
              <a:rPr lang="zh-CN" altLang="en-US" sz="2400" b="1">
                <a:solidFill>
                  <a:srgbClr val="FF33CC"/>
                </a:solidFill>
                <a:latin typeface="Times New Roman" panose="02020603050405020304" pitchFamily="18" charset="0"/>
              </a:rPr>
              <a:t>     </a:t>
            </a:r>
            <a:r>
              <a:rPr lang="en-US" altLang="zh-CN" sz="2400" b="1" i="1">
                <a:solidFill>
                  <a:srgbClr val="FF33CC"/>
                </a:solidFill>
                <a:latin typeface="Times New Roman" panose="02020603050405020304" pitchFamily="18" charset="0"/>
              </a:rPr>
              <a:t>Y</a:t>
            </a:r>
            <a:r>
              <a:rPr lang="en-US" altLang="en-US" sz="2400" b="1">
                <a:solidFill>
                  <a:srgbClr val="FF33CC"/>
                </a:solidFill>
                <a:latin typeface="Times New Roman" panose="02020603050405020304" pitchFamily="18" charset="0"/>
              </a:rPr>
              <a:t>(j</a:t>
            </a:r>
            <a:r>
              <a:rPr lang="en-US" altLang="en-US" sz="2400" b="1">
                <a:solidFill>
                  <a:srgbClr val="FF33CC"/>
                </a:solidFill>
                <a:latin typeface="Times New Roman" panose="02020603050405020304" pitchFamily="18" charset="0"/>
                <a:sym typeface="Symbol" panose="05050102010706020507" pitchFamily="18" charset="2"/>
              </a:rPr>
              <a:t></a:t>
            </a:r>
            <a:r>
              <a:rPr lang="en-US" altLang="en-US" sz="2400" b="1">
                <a:solidFill>
                  <a:srgbClr val="FF33CC"/>
                </a:solidFill>
                <a:latin typeface="Times New Roman" panose="02020603050405020304" pitchFamily="18" charset="0"/>
              </a:rPr>
              <a:t>)=</a:t>
            </a:r>
            <a:r>
              <a:rPr lang="en-US" altLang="en-US" sz="2400" b="1" i="1">
                <a:solidFill>
                  <a:srgbClr val="FF33CC"/>
                </a:solidFill>
                <a:latin typeface="Times New Roman" panose="02020603050405020304" pitchFamily="18" charset="0"/>
              </a:rPr>
              <a:t>K </a:t>
            </a:r>
            <a:r>
              <a:rPr lang="en-US" altLang="zh-CN" sz="2400" b="1" i="1">
                <a:solidFill>
                  <a:srgbClr val="FF33CC"/>
                </a:solidFill>
                <a:latin typeface="Times New Roman" panose="02020603050405020304" pitchFamily="18" charset="0"/>
              </a:rPr>
              <a:t>F</a:t>
            </a:r>
            <a:r>
              <a:rPr lang="en-US" altLang="en-US" sz="2400" b="1">
                <a:solidFill>
                  <a:srgbClr val="FF33CC"/>
                </a:solidFill>
                <a:latin typeface="Times New Roman" panose="02020603050405020304" pitchFamily="18" charset="0"/>
              </a:rPr>
              <a:t>(j</a:t>
            </a:r>
            <a:r>
              <a:rPr lang="en-US" altLang="en-US" sz="2400" b="1">
                <a:solidFill>
                  <a:srgbClr val="FF33CC"/>
                </a:solidFill>
                <a:latin typeface="Times New Roman" panose="02020603050405020304" pitchFamily="18" charset="0"/>
                <a:sym typeface="Symbol" panose="05050102010706020507" pitchFamily="18" charset="2"/>
              </a:rPr>
              <a:t></a:t>
            </a:r>
            <a:r>
              <a:rPr lang="en-US" altLang="en-US" sz="2400" b="1">
                <a:solidFill>
                  <a:srgbClr val="FF33CC"/>
                </a:solidFill>
                <a:latin typeface="Times New Roman" panose="02020603050405020304" pitchFamily="18" charset="0"/>
              </a:rPr>
              <a:t>)</a:t>
            </a:r>
            <a:r>
              <a:rPr lang="en-US" altLang="en-US" sz="2400" b="1" i="1">
                <a:solidFill>
                  <a:srgbClr val="FF33CC"/>
                </a:solidFill>
                <a:latin typeface="Times New Roman" panose="02020603050405020304" pitchFamily="18" charset="0"/>
              </a:rPr>
              <a:t>e</a:t>
            </a:r>
            <a:r>
              <a:rPr lang="en-US" altLang="en-US" sz="2400" b="1" baseline="30000">
                <a:solidFill>
                  <a:srgbClr val="FF33CC"/>
                </a:solidFill>
                <a:latin typeface="Times New Roman" panose="02020603050405020304" pitchFamily="18" charset="0"/>
              </a:rPr>
              <a:t>-j</a:t>
            </a:r>
            <a:r>
              <a:rPr lang="en-US" altLang="en-US" sz="2400" b="1" baseline="30000">
                <a:solidFill>
                  <a:srgbClr val="FF33CC"/>
                </a:solidFill>
                <a:latin typeface="Times New Roman" panose="02020603050405020304" pitchFamily="18" charset="0"/>
                <a:sym typeface="Symbol" panose="05050102010706020507" pitchFamily="18" charset="2"/>
              </a:rPr>
              <a:t>t0</a:t>
            </a:r>
            <a:r>
              <a:rPr lang="en-US" altLang="en-US" sz="2400" b="1">
                <a:solidFill>
                  <a:srgbClr val="FF33CC"/>
                </a:solidFill>
                <a:latin typeface="Times New Roman" panose="02020603050405020304" pitchFamily="18" charset="0"/>
              </a:rPr>
              <a:t>     </a:t>
            </a:r>
          </a:p>
          <a:p>
            <a:pPr>
              <a:lnSpc>
                <a:spcPct val="110000"/>
              </a:lnSpc>
              <a:buFont typeface="Wingdings" panose="05000000000000000000" pitchFamily="2" charset="2"/>
              <a:buNone/>
            </a:pPr>
            <a:r>
              <a:rPr lang="zh-CN" altLang="en-US" sz="2400" b="1">
                <a:latin typeface="Times New Roman" panose="02020603050405020304" pitchFamily="18" charset="0"/>
              </a:rPr>
              <a:t>    其中：系统函数 </a:t>
            </a:r>
            <a:r>
              <a:rPr lang="en-US" altLang="zh-CN" sz="2400" b="1">
                <a:solidFill>
                  <a:srgbClr val="FF33CC"/>
                </a:solidFill>
                <a:latin typeface="Times New Roman" panose="02020603050405020304" pitchFamily="18" charset="0"/>
              </a:rPr>
              <a:t>H(j</a:t>
            </a:r>
            <a:r>
              <a:rPr lang="en-US" altLang="zh-CN" sz="2400" b="1">
                <a:solidFill>
                  <a:srgbClr val="FF33CC"/>
                </a:solidFill>
                <a:latin typeface="Times New Roman" panose="02020603050405020304" pitchFamily="18" charset="0"/>
                <a:sym typeface="Symbol" panose="05050102010706020507" pitchFamily="18" charset="2"/>
              </a:rPr>
              <a:t>)= </a:t>
            </a:r>
            <a:r>
              <a:rPr lang="en-US" altLang="en-US" sz="2400" b="1" i="1">
                <a:solidFill>
                  <a:srgbClr val="FF33CC"/>
                </a:solidFill>
                <a:latin typeface="Times New Roman" panose="02020603050405020304" pitchFamily="18" charset="0"/>
              </a:rPr>
              <a:t>K e</a:t>
            </a:r>
            <a:r>
              <a:rPr lang="en-US" altLang="en-US" sz="2400" b="1" baseline="30000">
                <a:solidFill>
                  <a:srgbClr val="FF33CC"/>
                </a:solidFill>
                <a:latin typeface="Times New Roman" panose="02020603050405020304" pitchFamily="18" charset="0"/>
              </a:rPr>
              <a:t>-j</a:t>
            </a:r>
            <a:r>
              <a:rPr lang="en-US" altLang="en-US" sz="2400" b="1" baseline="30000">
                <a:solidFill>
                  <a:srgbClr val="FF33CC"/>
                </a:solidFill>
                <a:latin typeface="Times New Roman" panose="02020603050405020304" pitchFamily="18" charset="0"/>
                <a:sym typeface="Symbol" panose="05050102010706020507" pitchFamily="18" charset="2"/>
              </a:rPr>
              <a:t>t0</a:t>
            </a:r>
            <a:r>
              <a:rPr lang="en-US" altLang="en-US" sz="2400" b="1">
                <a:solidFill>
                  <a:srgbClr val="FF33CC"/>
                </a:solidFill>
                <a:latin typeface="Times New Roman" panose="02020603050405020304" pitchFamily="18" charset="0"/>
              </a:rPr>
              <a:t> </a:t>
            </a:r>
            <a:r>
              <a:rPr lang="en-US" altLang="en-US" sz="2400" b="1">
                <a:solidFill>
                  <a:srgbClr val="FF33CC"/>
                </a:solidFill>
                <a:latin typeface="Times New Roman" panose="02020603050405020304" pitchFamily="18" charset="0"/>
                <a:sym typeface="Symbol" panose="05050102010706020507" pitchFamily="18" charset="2"/>
              </a:rPr>
              <a:t> </a:t>
            </a:r>
            <a:endParaRPr lang="en-US" altLang="zh-CN" sz="2400" b="1">
              <a:solidFill>
                <a:srgbClr val="FF33CC"/>
              </a:solidFill>
              <a:latin typeface="Times New Roman" panose="02020603050405020304" pitchFamily="18" charset="0"/>
              <a:sym typeface="Symbol" panose="05050102010706020507" pitchFamily="18" charset="2"/>
            </a:endParaRPr>
          </a:p>
          <a:p>
            <a:endParaRPr lang="zh-CN" altLang="en-US" sz="2400" b="1"/>
          </a:p>
        </p:txBody>
      </p:sp>
      <p:grpSp>
        <p:nvGrpSpPr>
          <p:cNvPr id="2" name="Group 5"/>
          <p:cNvGrpSpPr>
            <a:grpSpLocks noChangeAspect="1"/>
          </p:cNvGrpSpPr>
          <p:nvPr/>
        </p:nvGrpSpPr>
        <p:grpSpPr bwMode="auto">
          <a:xfrm>
            <a:off x="5148265" y="4581525"/>
            <a:ext cx="2922587" cy="1733550"/>
            <a:chOff x="2813" y="2965"/>
            <a:chExt cx="1091" cy="647"/>
          </a:xfrm>
        </p:grpSpPr>
        <p:sp>
          <p:nvSpPr>
            <p:cNvPr id="44048" name="Line 6"/>
            <p:cNvSpPr>
              <a:spLocks noChangeAspect="1" noChangeShapeType="1"/>
            </p:cNvSpPr>
            <p:nvPr/>
          </p:nvSpPr>
          <p:spPr bwMode="auto">
            <a:xfrm>
              <a:off x="2813" y="3356"/>
              <a:ext cx="994"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44049" name="Line 7"/>
            <p:cNvSpPr>
              <a:spLocks noChangeAspect="1" noChangeShapeType="1"/>
            </p:cNvSpPr>
            <p:nvPr/>
          </p:nvSpPr>
          <p:spPr bwMode="auto">
            <a:xfrm flipV="1">
              <a:off x="3279" y="2965"/>
              <a:ext cx="0" cy="647"/>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44050" name="Line 8"/>
            <p:cNvSpPr>
              <a:spLocks noChangeAspect="1" noChangeShapeType="1"/>
            </p:cNvSpPr>
            <p:nvPr/>
          </p:nvSpPr>
          <p:spPr bwMode="auto">
            <a:xfrm>
              <a:off x="2892" y="3138"/>
              <a:ext cx="761" cy="429"/>
            </a:xfrm>
            <a:prstGeom prst="line">
              <a:avLst/>
            </a:prstGeom>
            <a:noFill/>
            <a:ln w="38100">
              <a:solidFill>
                <a:srgbClr val="00FF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44051" name="Object 2"/>
            <p:cNvGraphicFramePr>
              <a:graphicFrameLocks noChangeAspect="1"/>
            </p:cNvGraphicFramePr>
            <p:nvPr/>
          </p:nvGraphicFramePr>
          <p:xfrm>
            <a:off x="3319" y="2984"/>
            <a:ext cx="202" cy="113"/>
          </p:xfrm>
          <a:graphic>
            <a:graphicData uri="http://schemas.openxmlformats.org/presentationml/2006/ole">
              <mc:AlternateContent xmlns:mc="http://schemas.openxmlformats.org/markup-compatibility/2006">
                <mc:Choice xmlns:v="urn:schemas-microsoft-com:vml" Requires="v">
                  <p:oleObj name="Equation" r:id="rId2" imgW="11360880" imgH="6489720" progId="">
                    <p:embed/>
                  </p:oleObj>
                </mc:Choice>
                <mc:Fallback>
                  <p:oleObj name="Equation" r:id="rId2" imgW="11360880" imgH="648972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 y="2984"/>
                          <a:ext cx="20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2" name="Object 3"/>
            <p:cNvGraphicFramePr>
              <a:graphicFrameLocks noChangeAspect="1"/>
            </p:cNvGraphicFramePr>
            <p:nvPr/>
          </p:nvGraphicFramePr>
          <p:xfrm>
            <a:off x="3816" y="3320"/>
            <a:ext cx="88" cy="81"/>
          </p:xfrm>
          <a:graphic>
            <a:graphicData uri="http://schemas.openxmlformats.org/presentationml/2006/ole">
              <mc:AlternateContent xmlns:mc="http://schemas.openxmlformats.org/markup-compatibility/2006">
                <mc:Choice xmlns:v="urn:schemas-microsoft-com:vml" Requires="v">
                  <p:oleObj name="Equation" r:id="rId4" imgW="4861800" imgH="4457880" progId="">
                    <p:embed/>
                  </p:oleObj>
                </mc:Choice>
                <mc:Fallback>
                  <p:oleObj name="Equation" r:id="rId4" imgW="4861800" imgH="44578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 y="3320"/>
                          <a:ext cx="8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3" name="Object 4"/>
            <p:cNvGraphicFramePr>
              <a:graphicFrameLocks noChangeAspect="1"/>
            </p:cNvGraphicFramePr>
            <p:nvPr/>
          </p:nvGraphicFramePr>
          <p:xfrm>
            <a:off x="3600" y="3439"/>
            <a:ext cx="220" cy="132"/>
          </p:xfrm>
          <a:graphic>
            <a:graphicData uri="http://schemas.openxmlformats.org/presentationml/2006/ole">
              <mc:AlternateContent xmlns:mc="http://schemas.openxmlformats.org/markup-compatibility/2006">
                <mc:Choice xmlns:v="urn:schemas-microsoft-com:vml" Requires="v">
                  <p:oleObj name="Equation" r:id="rId6" imgW="11766960" imgH="7302600" progId="">
                    <p:embed/>
                  </p:oleObj>
                </mc:Choice>
                <mc:Fallback>
                  <p:oleObj name="Equation" r:id="rId6" imgW="11766960" imgH="73026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0" y="3439"/>
                          <a:ext cx="22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54" name="Object 5"/>
            <p:cNvGraphicFramePr>
              <a:graphicFrameLocks noChangeAspect="1"/>
            </p:cNvGraphicFramePr>
            <p:nvPr/>
          </p:nvGraphicFramePr>
          <p:xfrm>
            <a:off x="3206" y="3369"/>
            <a:ext cx="73" cy="102"/>
          </p:xfrm>
          <a:graphic>
            <a:graphicData uri="http://schemas.openxmlformats.org/presentationml/2006/ole">
              <mc:AlternateContent xmlns:mc="http://schemas.openxmlformats.org/markup-compatibility/2006">
                <mc:Choice xmlns:v="urn:schemas-microsoft-com:vml" Requires="v">
                  <p:oleObj name="Equation" r:id="rId8" imgW="4049280" imgH="5676840" progId="">
                    <p:embed/>
                  </p:oleObj>
                </mc:Choice>
                <mc:Fallback>
                  <p:oleObj name="Equation" r:id="rId8" imgW="4049280" imgH="56768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 y="3369"/>
                          <a:ext cx="73"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3"/>
          <p:cNvGrpSpPr>
            <a:grpSpLocks noChangeAspect="1"/>
          </p:cNvGrpSpPr>
          <p:nvPr/>
        </p:nvGrpSpPr>
        <p:grpSpPr bwMode="auto">
          <a:xfrm>
            <a:off x="1258890" y="4797425"/>
            <a:ext cx="3267075" cy="1766888"/>
            <a:chOff x="1321" y="2952"/>
            <a:chExt cx="1219" cy="660"/>
          </a:xfrm>
        </p:grpSpPr>
        <p:sp>
          <p:nvSpPr>
            <p:cNvPr id="44041" name="Line 14"/>
            <p:cNvSpPr>
              <a:spLocks noChangeAspect="1" noChangeShapeType="1"/>
            </p:cNvSpPr>
            <p:nvPr/>
          </p:nvSpPr>
          <p:spPr bwMode="auto">
            <a:xfrm>
              <a:off x="1321" y="3497"/>
              <a:ext cx="1131"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sp>
          <p:nvSpPr>
            <p:cNvPr id="44042" name="Line 15"/>
            <p:cNvSpPr>
              <a:spLocks noChangeAspect="1" noChangeShapeType="1"/>
            </p:cNvSpPr>
            <p:nvPr/>
          </p:nvSpPr>
          <p:spPr bwMode="auto">
            <a:xfrm flipV="1">
              <a:off x="1875" y="2965"/>
              <a:ext cx="0" cy="647"/>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aphicFrame>
          <p:nvGraphicFramePr>
            <p:cNvPr id="44043" name="Object 6"/>
            <p:cNvGraphicFramePr>
              <a:graphicFrameLocks noChangeAspect="1"/>
            </p:cNvGraphicFramePr>
            <p:nvPr/>
          </p:nvGraphicFramePr>
          <p:xfrm>
            <a:off x="1906" y="2952"/>
            <a:ext cx="277" cy="141"/>
          </p:xfrm>
          <a:graphic>
            <a:graphicData uri="http://schemas.openxmlformats.org/presentationml/2006/ole">
              <mc:AlternateContent xmlns:mc="http://schemas.openxmlformats.org/markup-compatibility/2006">
                <mc:Choice xmlns:v="urn:schemas-microsoft-com:vml" Requires="v">
                  <p:oleObj name="Equation" r:id="rId10" imgW="16235280" imgH="8115480" progId="">
                    <p:embed/>
                  </p:oleObj>
                </mc:Choice>
                <mc:Fallback>
                  <p:oleObj name="Equation" r:id="rId10" imgW="16235280" imgH="811548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6" y="2952"/>
                          <a:ext cx="277"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4" name="Object 7"/>
            <p:cNvGraphicFramePr>
              <a:graphicFrameLocks noChangeAspect="1"/>
            </p:cNvGraphicFramePr>
            <p:nvPr/>
          </p:nvGraphicFramePr>
          <p:xfrm>
            <a:off x="1783" y="3125"/>
            <a:ext cx="84" cy="84"/>
          </p:xfrm>
          <a:graphic>
            <a:graphicData uri="http://schemas.openxmlformats.org/presentationml/2006/ole">
              <mc:AlternateContent xmlns:mc="http://schemas.openxmlformats.org/markup-compatibility/2006">
                <mc:Choice xmlns:v="urn:schemas-microsoft-com:vml" Requires="v">
                  <p:oleObj name="Equation" r:id="rId12" imgW="5267880" imgH="5270400" progId="">
                    <p:embed/>
                  </p:oleObj>
                </mc:Choice>
                <mc:Fallback>
                  <p:oleObj name="Equation" r:id="rId12" imgW="5267880" imgH="52704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3" y="3125"/>
                          <a:ext cx="84"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5" name="Object 8"/>
            <p:cNvGraphicFramePr>
              <a:graphicFrameLocks noChangeAspect="1"/>
            </p:cNvGraphicFramePr>
            <p:nvPr/>
          </p:nvGraphicFramePr>
          <p:xfrm>
            <a:off x="2452" y="3461"/>
            <a:ext cx="88" cy="81"/>
          </p:xfrm>
          <a:graphic>
            <a:graphicData uri="http://schemas.openxmlformats.org/presentationml/2006/ole">
              <mc:AlternateContent xmlns:mc="http://schemas.openxmlformats.org/markup-compatibility/2006">
                <mc:Choice xmlns:v="urn:schemas-microsoft-com:vml" Requires="v">
                  <p:oleObj name="Equation" r:id="rId14" imgW="190440" imgH="177840" progId="">
                    <p:embed/>
                  </p:oleObj>
                </mc:Choice>
                <mc:Fallback>
                  <p:oleObj name="Equation" r:id="rId14" imgW="190440" imgH="17784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52" y="3461"/>
                          <a:ext cx="8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6" name="Object 9"/>
            <p:cNvGraphicFramePr>
              <a:graphicFrameLocks noChangeAspect="1"/>
            </p:cNvGraphicFramePr>
            <p:nvPr/>
          </p:nvGraphicFramePr>
          <p:xfrm>
            <a:off x="1802" y="3510"/>
            <a:ext cx="73" cy="102"/>
          </p:xfrm>
          <a:graphic>
            <a:graphicData uri="http://schemas.openxmlformats.org/presentationml/2006/ole">
              <mc:AlternateContent xmlns:mc="http://schemas.openxmlformats.org/markup-compatibility/2006">
                <mc:Choice xmlns:v="urn:schemas-microsoft-com:vml" Requires="v">
                  <p:oleObj name="Equation" r:id="rId16" imgW="152280" imgH="228600" progId="">
                    <p:embed/>
                  </p:oleObj>
                </mc:Choice>
                <mc:Fallback>
                  <p:oleObj name="Equation" r:id="rId16" imgW="152280" imgH="2286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02" y="3510"/>
                          <a:ext cx="73"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7" name="Line 20"/>
            <p:cNvSpPr>
              <a:spLocks noChangeAspect="1" noChangeShapeType="1"/>
            </p:cNvSpPr>
            <p:nvPr/>
          </p:nvSpPr>
          <p:spPr bwMode="auto">
            <a:xfrm>
              <a:off x="1431" y="3228"/>
              <a:ext cx="902" cy="0"/>
            </a:xfrm>
            <a:prstGeom prst="line">
              <a:avLst/>
            </a:prstGeom>
            <a:noFill/>
            <a:ln w="38100">
              <a:solidFill>
                <a:srgbClr val="00FF00"/>
              </a:solidFill>
              <a:round/>
              <a:headEnd/>
              <a:tailEnd type="none" w="sm"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anose="02020603050405020304" pitchFamily="18" charset="0"/>
              </a:endParaRPr>
            </a:p>
          </p:txBody>
        </p:sp>
      </p:grpSp>
      <p:sp>
        <p:nvSpPr>
          <p:cNvPr id="44038" name="Text Box 4"/>
          <p:cNvSpPr txBox="1">
            <a:spLocks noChangeArrowheads="1"/>
          </p:cNvSpPr>
          <p:nvPr/>
        </p:nvSpPr>
        <p:spPr bwMode="auto">
          <a:xfrm>
            <a:off x="3924300" y="0"/>
            <a:ext cx="5219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en-US" altLang="zh-CN" sz="3200" b="1">
                <a:solidFill>
                  <a:srgbClr val="FF0000"/>
                </a:solidFill>
                <a:latin typeface="黑体" panose="02010609060101010101" pitchFamily="49" charset="-122"/>
                <a:ea typeface="黑体" panose="02010609060101010101" pitchFamily="49" charset="-122"/>
              </a:rPr>
              <a:t>5.2 </a:t>
            </a:r>
            <a:r>
              <a:rPr lang="zh-CN" altLang="en-US" sz="3200" b="1">
                <a:solidFill>
                  <a:srgbClr val="FF0000"/>
                </a:solidFill>
                <a:latin typeface="黑体" panose="02010609060101010101" pitchFamily="49" charset="-122"/>
                <a:ea typeface="黑体" panose="02010609060101010101" pitchFamily="49" charset="-122"/>
              </a:rPr>
              <a:t>系统无失真传输的条件</a:t>
            </a:r>
          </a:p>
        </p:txBody>
      </p:sp>
      <p:sp>
        <p:nvSpPr>
          <p:cNvPr id="27" name="灯片编号占位符 4"/>
          <p:cNvSpPr>
            <a:spLocks noGrp="1"/>
          </p:cNvSpPr>
          <p:nvPr>
            <p:ph type="sldNum" sz="quarter" idx="12"/>
          </p:nvPr>
        </p:nvSpPr>
        <p:spPr>
          <a:xfrm>
            <a:off x="7956552" y="6480177"/>
            <a:ext cx="735013" cy="333375"/>
          </a:xfrm>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094D4143-B085-4E5A-B8C5-1DA4C7B1F2B6}" type="slidenum">
              <a:rPr kumimoji="0" lang="zh-CN" altLang="en-US" sz="1400">
                <a:solidFill>
                  <a:srgbClr val="000000"/>
                </a:solidFill>
                <a:latin typeface="Arial" panose="020B0604020202020204" pitchFamily="34" charset="0"/>
              </a:rPr>
              <a:pPr eaLnBrk="1" hangingPunct="1"/>
              <a:t>55</a:t>
            </a:fld>
            <a:endParaRPr kumimoji="0" lang="en-US" altLang="zh-CN" sz="1400">
              <a:solidFill>
                <a:srgbClr val="000000"/>
              </a:solidFill>
              <a:latin typeface="Arial" panose="020B0604020202020204" pitchFamily="34" charset="0"/>
            </a:endParaRPr>
          </a:p>
        </p:txBody>
      </p:sp>
      <p:sp>
        <p:nvSpPr>
          <p:cNvPr id="25" name="Rectangle 3"/>
          <p:cNvSpPr txBox="1">
            <a:spLocks noChangeArrowheads="1"/>
          </p:cNvSpPr>
          <p:nvPr/>
        </p:nvSpPr>
        <p:spPr>
          <a:xfrm>
            <a:off x="395290" y="1268413"/>
            <a:ext cx="8358187" cy="1714500"/>
          </a:xfrm>
          <a:prstGeom prst="rect">
            <a:avLst/>
          </a:prstGeom>
        </p:spPr>
        <p:txBody>
          <a:bodyPr/>
          <a:lstStyle/>
          <a:p>
            <a:pPr marL="342900" indent="-342900" eaLnBrk="0" fontAlgn="base" hangingPunct="0">
              <a:lnSpc>
                <a:spcPct val="110000"/>
              </a:lnSpc>
              <a:spcBef>
                <a:spcPct val="20000"/>
              </a:spcBef>
              <a:spcAft>
                <a:spcPct val="0"/>
              </a:spcAft>
              <a:buFontTx/>
              <a:buChar char="•"/>
              <a:defRPr/>
            </a:pPr>
            <a:r>
              <a:rPr lang="zh-CN" altLang="en-US" sz="2400" b="1" kern="0" dirty="0">
                <a:solidFill>
                  <a:srgbClr val="000000"/>
                </a:solidFill>
              </a:rPr>
              <a:t>在时域中：</a:t>
            </a:r>
          </a:p>
          <a:p>
            <a:pPr marL="742950" lvl="1" indent="-285750" eaLnBrk="0" fontAlgn="base" hangingPunct="0">
              <a:lnSpc>
                <a:spcPct val="110000"/>
              </a:lnSpc>
              <a:spcBef>
                <a:spcPct val="20000"/>
              </a:spcBef>
              <a:spcAft>
                <a:spcPct val="0"/>
              </a:spcAft>
              <a:buFontTx/>
              <a:buChar char="–"/>
              <a:defRPr/>
            </a:pPr>
            <a:r>
              <a:rPr lang="zh-CN" altLang="en-US" sz="2400" b="1" kern="0" dirty="0">
                <a:solidFill>
                  <a:srgbClr val="000000"/>
                </a:solidFill>
              </a:rPr>
              <a:t>设激励信号为</a:t>
            </a:r>
            <a:r>
              <a:rPr lang="en-US" altLang="zh-CN" sz="2400" b="1" i="1" kern="0" dirty="0">
                <a:solidFill>
                  <a:srgbClr val="000000"/>
                </a:solidFill>
                <a:latin typeface="Times New Roman" panose="02020603050405020304" pitchFamily="18" charset="0"/>
              </a:rPr>
              <a:t>f</a:t>
            </a:r>
            <a:r>
              <a:rPr lang="en-US" altLang="en-US" sz="2400" b="1" kern="0" dirty="0">
                <a:solidFill>
                  <a:srgbClr val="000000"/>
                </a:solidFill>
                <a:latin typeface="Times New Roman" panose="02020603050405020304" pitchFamily="18" charset="0"/>
              </a:rPr>
              <a:t>(t), </a:t>
            </a:r>
            <a:r>
              <a:rPr lang="zh-CN" altLang="en-US" sz="2400" b="1" kern="0" dirty="0">
                <a:solidFill>
                  <a:srgbClr val="000000"/>
                </a:solidFill>
                <a:latin typeface="Times New Roman" panose="02020603050405020304" pitchFamily="18" charset="0"/>
              </a:rPr>
              <a:t>响应信号为</a:t>
            </a:r>
            <a:r>
              <a:rPr lang="en-US" altLang="zh-CN" sz="2400" b="1" i="1" kern="0" dirty="0">
                <a:solidFill>
                  <a:srgbClr val="000000"/>
                </a:solidFill>
                <a:latin typeface="Times New Roman" panose="02020603050405020304" pitchFamily="18" charset="0"/>
              </a:rPr>
              <a:t>y</a:t>
            </a:r>
            <a:r>
              <a:rPr lang="en-US" altLang="en-US" sz="2400" b="1" kern="0" dirty="0">
                <a:solidFill>
                  <a:srgbClr val="000000"/>
                </a:solidFill>
                <a:latin typeface="Times New Roman" panose="02020603050405020304" pitchFamily="18" charset="0"/>
              </a:rPr>
              <a:t>(t),  </a:t>
            </a:r>
            <a:r>
              <a:rPr lang="zh-CN" altLang="en-US" sz="2400" b="1" kern="0" dirty="0">
                <a:solidFill>
                  <a:srgbClr val="000000"/>
                </a:solidFill>
                <a:latin typeface="Times New Roman" panose="02020603050405020304" pitchFamily="18" charset="0"/>
              </a:rPr>
              <a:t>无失真传输的条件是</a:t>
            </a:r>
            <a:r>
              <a:rPr lang="zh-CN" altLang="en-US" sz="2400" b="1" kern="0" dirty="0">
                <a:solidFill>
                  <a:srgbClr val="FF33CC"/>
                </a:solidFill>
                <a:latin typeface="Times New Roman" panose="02020603050405020304" pitchFamily="18" charset="0"/>
              </a:rPr>
              <a:t>    </a:t>
            </a:r>
            <a:r>
              <a:rPr lang="en-US" altLang="zh-CN" sz="2800" b="1" i="1" kern="0" dirty="0">
                <a:solidFill>
                  <a:srgbClr val="FF33CC"/>
                </a:solidFill>
                <a:latin typeface="Times New Roman" panose="02020603050405020304" pitchFamily="18" charset="0"/>
              </a:rPr>
              <a:t>y</a:t>
            </a:r>
            <a:r>
              <a:rPr lang="en-US" altLang="en-US" sz="2800" b="1" kern="0" dirty="0">
                <a:solidFill>
                  <a:srgbClr val="FF33CC"/>
                </a:solidFill>
                <a:latin typeface="Times New Roman" panose="02020603050405020304" pitchFamily="18" charset="0"/>
              </a:rPr>
              <a:t>(t)=</a:t>
            </a:r>
            <a:r>
              <a:rPr lang="en-US" altLang="en-US" sz="2800" b="1" i="1" kern="0" dirty="0" err="1">
                <a:solidFill>
                  <a:srgbClr val="FF33CC"/>
                </a:solidFill>
                <a:latin typeface="Times New Roman" panose="02020603050405020304" pitchFamily="18" charset="0"/>
              </a:rPr>
              <a:t>Kf</a:t>
            </a:r>
            <a:r>
              <a:rPr lang="en-US" altLang="en-US" sz="2800" b="1" kern="0" dirty="0">
                <a:solidFill>
                  <a:srgbClr val="FF33CC"/>
                </a:solidFill>
                <a:latin typeface="Times New Roman" panose="02020603050405020304" pitchFamily="18" charset="0"/>
              </a:rPr>
              <a:t>(t-t</a:t>
            </a:r>
            <a:r>
              <a:rPr lang="en-US" altLang="en-US" sz="2800" b="1" kern="0" baseline="-25000" dirty="0">
                <a:solidFill>
                  <a:srgbClr val="FF33CC"/>
                </a:solidFill>
                <a:latin typeface="Times New Roman" panose="02020603050405020304" pitchFamily="18" charset="0"/>
              </a:rPr>
              <a:t>0</a:t>
            </a:r>
            <a:r>
              <a:rPr lang="en-US" altLang="en-US" sz="2800" b="1" kern="0" dirty="0">
                <a:solidFill>
                  <a:srgbClr val="FF33CC"/>
                </a:solidFill>
                <a:latin typeface="Times New Roman" panose="02020603050405020304" pitchFamily="18" charset="0"/>
              </a:rPr>
              <a:t>)     </a:t>
            </a:r>
            <a:r>
              <a:rPr lang="zh-CN" altLang="en-US" sz="2400" b="1" kern="0" dirty="0">
                <a:solidFill>
                  <a:srgbClr val="000000"/>
                </a:solidFill>
                <a:latin typeface="Times New Roman" panose="02020603050405020304" pitchFamily="18" charset="0"/>
              </a:rPr>
              <a:t>式中：</a:t>
            </a:r>
            <a:r>
              <a:rPr lang="en-US" altLang="zh-CN" sz="2400" b="1" i="1" kern="0" dirty="0">
                <a:solidFill>
                  <a:srgbClr val="000000"/>
                </a:solidFill>
                <a:latin typeface="Times New Roman" panose="02020603050405020304" pitchFamily="18" charset="0"/>
              </a:rPr>
              <a:t>K</a:t>
            </a:r>
            <a:r>
              <a:rPr lang="zh-CN" altLang="en-US" sz="2400" b="1" kern="0" dirty="0">
                <a:solidFill>
                  <a:srgbClr val="000000"/>
                </a:solidFill>
                <a:latin typeface="Times New Roman" panose="02020603050405020304" pitchFamily="18" charset="0"/>
              </a:rPr>
              <a:t>是一常数， </a:t>
            </a:r>
            <a:r>
              <a:rPr lang="en-US" altLang="en-US" sz="2400" b="1" kern="0" dirty="0">
                <a:solidFill>
                  <a:srgbClr val="000000"/>
                </a:solidFill>
                <a:latin typeface="Times New Roman" panose="02020603050405020304" pitchFamily="18" charset="0"/>
              </a:rPr>
              <a:t>t</a:t>
            </a:r>
            <a:r>
              <a:rPr lang="en-US" altLang="en-US" sz="2400" b="1" kern="0" baseline="-25000" dirty="0">
                <a:solidFill>
                  <a:srgbClr val="000000"/>
                </a:solidFill>
                <a:latin typeface="Times New Roman" panose="02020603050405020304" pitchFamily="18" charset="0"/>
              </a:rPr>
              <a:t>0</a:t>
            </a:r>
            <a:r>
              <a:rPr lang="zh-CN" altLang="en-US" sz="2400" b="1" kern="0" dirty="0">
                <a:solidFill>
                  <a:srgbClr val="000000"/>
                </a:solidFill>
                <a:latin typeface="Times New Roman" panose="02020603050405020304" pitchFamily="18" charset="0"/>
              </a:rPr>
              <a:t>为滞后时间。</a:t>
            </a:r>
            <a:endParaRPr lang="en-US" altLang="zh-CN" sz="2400" b="1" kern="0" dirty="0">
              <a:solidFill>
                <a:srgbClr val="000000"/>
              </a:solidFill>
              <a:latin typeface="Times New Roman" panose="02020603050405020304" pitchFamily="18" charset="0"/>
              <a:sym typeface="Symbol" pitchFamily="18" charset="2"/>
            </a:endParaRPr>
          </a:p>
        </p:txBody>
      </p:sp>
    </p:spTree>
    <p:extLst>
      <p:ext uri="{BB962C8B-B14F-4D97-AF65-F5344CB8AC3E}">
        <p14:creationId xmlns:p14="http://schemas.microsoft.com/office/powerpoint/2010/main" val="867532763"/>
      </p:ext>
    </p:extLst>
  </p:cSld>
  <p:clrMapOvr>
    <a:masterClrMapping/>
  </p:clrMapOvr>
  <p:transition>
    <p:strips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a:spLocks noChangeArrowheads="1"/>
          </p:cNvSpPr>
          <p:nvPr/>
        </p:nvSpPr>
        <p:spPr bwMode="auto">
          <a:xfrm>
            <a:off x="0" y="5030790"/>
            <a:ext cx="9144000" cy="1493837"/>
          </a:xfrm>
          <a:prstGeom prst="rect">
            <a:avLst/>
          </a:prstGeom>
          <a:solidFill>
            <a:srgbClr val="002060"/>
          </a:solidFill>
          <a:ln w="9525" algn="ctr">
            <a:solidFill>
              <a:schemeClr val="tx1"/>
            </a:solidFill>
            <a:round/>
            <a:headEnd/>
            <a:tailE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2" name="灯片编号占位符 1"/>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143B1B6-A154-48C5-B5C1-CD00C61C00C1}" type="slidenum">
              <a:rPr kumimoji="0" lang="zh-CN" altLang="en-US" sz="1400">
                <a:solidFill>
                  <a:srgbClr val="000000"/>
                </a:solidFill>
                <a:latin typeface="Arial" panose="020B0604020202020204" pitchFamily="34" charset="0"/>
              </a:rPr>
              <a:pPr eaLnBrk="1" hangingPunct="1"/>
              <a:t>56</a:t>
            </a:fld>
            <a:endParaRPr kumimoji="0" lang="en-US" altLang="zh-CN" sz="1400">
              <a:solidFill>
                <a:srgbClr val="000000"/>
              </a:solidFill>
              <a:latin typeface="Arial" panose="020B0604020202020204" pitchFamily="34" charset="0"/>
            </a:endParaRPr>
          </a:p>
        </p:txBody>
      </p:sp>
      <p:graphicFrame>
        <p:nvGraphicFramePr>
          <p:cNvPr id="3" name="Object 2"/>
          <p:cNvGraphicFramePr>
            <a:graphicFrameLocks noChangeAspect="1"/>
          </p:cNvGraphicFramePr>
          <p:nvPr/>
        </p:nvGraphicFramePr>
        <p:xfrm>
          <a:off x="71440" y="3444877"/>
          <a:ext cx="4860925" cy="1285875"/>
        </p:xfrm>
        <a:graphic>
          <a:graphicData uri="http://schemas.openxmlformats.org/presentationml/2006/ole">
            <mc:AlternateContent xmlns:mc="http://schemas.openxmlformats.org/markup-compatibility/2006">
              <mc:Choice xmlns:v="urn:schemas-microsoft-com:vml" Requires="v">
                <p:oleObj name="Equation" r:id="rId2" imgW="2286000" imgH="584200" progId="Equation.DSMT4">
                  <p:embed/>
                </p:oleObj>
              </mc:Choice>
              <mc:Fallback>
                <p:oleObj name="Equation" r:id="rId2" imgW="2286000" imgH="584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40" y="3444877"/>
                        <a:ext cx="4860925" cy="12858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9"/>
          <p:cNvSpPr txBox="1">
            <a:spLocks noChangeArrowheads="1"/>
          </p:cNvSpPr>
          <p:nvPr/>
        </p:nvSpPr>
        <p:spPr>
          <a:xfrm>
            <a:off x="0" y="620713"/>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2800" b="1" kern="0" dirty="0">
                <a:solidFill>
                  <a:srgbClr val="FF33CC"/>
                </a:solidFill>
                <a:latin typeface="黑体" pitchFamily="49" charset="-122"/>
                <a:ea typeface="黑体" pitchFamily="49" charset="-122"/>
              </a:rPr>
              <a:t>理想低通的频率特性</a:t>
            </a:r>
          </a:p>
        </p:txBody>
      </p:sp>
      <p:graphicFrame>
        <p:nvGraphicFramePr>
          <p:cNvPr id="45062" name="Object 3"/>
          <p:cNvGraphicFramePr>
            <a:graphicFrameLocks noChangeAspect="1"/>
          </p:cNvGraphicFramePr>
          <p:nvPr/>
        </p:nvGraphicFramePr>
        <p:xfrm>
          <a:off x="1600200" y="1217615"/>
          <a:ext cx="2293938" cy="1982787"/>
        </p:xfrm>
        <a:graphic>
          <a:graphicData uri="http://schemas.openxmlformats.org/presentationml/2006/ole">
            <mc:AlternateContent xmlns:mc="http://schemas.openxmlformats.org/markup-compatibility/2006">
              <mc:Choice xmlns:v="urn:schemas-microsoft-com:vml" Requires="v">
                <p:oleObj name="Visio" r:id="rId4" imgW="1379128" imgH="1199045" progId="Visio.Drawing.11">
                  <p:embed/>
                </p:oleObj>
              </mc:Choice>
              <mc:Fallback>
                <p:oleObj name="Visio" r:id="rId4" imgW="1379128" imgH="119904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217615"/>
                        <a:ext cx="2293938"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41"/>
          <p:cNvGrpSpPr>
            <a:grpSpLocks/>
          </p:cNvGrpSpPr>
          <p:nvPr/>
        </p:nvGrpSpPr>
        <p:grpSpPr bwMode="auto">
          <a:xfrm>
            <a:off x="76200" y="5867402"/>
            <a:ext cx="9144000" cy="549275"/>
            <a:chOff x="48" y="3696"/>
            <a:chExt cx="5760" cy="346"/>
          </a:xfrm>
        </p:grpSpPr>
        <p:sp>
          <p:nvSpPr>
            <p:cNvPr id="45076" name="Rectangle 32"/>
            <p:cNvSpPr>
              <a:spLocks noChangeArrowheads="1"/>
            </p:cNvSpPr>
            <p:nvPr/>
          </p:nvSpPr>
          <p:spPr bwMode="auto">
            <a:xfrm>
              <a:off x="48" y="3696"/>
              <a:ext cx="57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ase" hangingPunct="1">
                <a:spcBef>
                  <a:spcPct val="0"/>
                </a:spcBef>
                <a:spcAft>
                  <a:spcPct val="0"/>
                </a:spcAft>
              </a:pPr>
              <a:r>
                <a:rPr lang="en-US" altLang="zh-CN" sz="2800" b="1">
                  <a:solidFill>
                    <a:srgbClr val="FFFF00"/>
                  </a:solidFill>
                  <a:latin typeface="楷体_GB2312" pitchFamily="49" charset="-122"/>
                  <a:ea typeface="楷体_GB2312" pitchFamily="49" charset="-122"/>
                </a:rPr>
                <a:t>●        </a:t>
              </a:r>
              <a:r>
                <a:rPr lang="zh-CN" altLang="en-US" sz="2800" b="1">
                  <a:solidFill>
                    <a:srgbClr val="FFFF00"/>
                  </a:solidFill>
                  <a:ea typeface="楷体_GB2312" pitchFamily="49" charset="-122"/>
                </a:rPr>
                <a:t>的低频段内，传输信号无失真 </a:t>
              </a:r>
              <a:r>
                <a:rPr lang="en-US" altLang="zh-CN" sz="2800" b="1">
                  <a:solidFill>
                    <a:srgbClr val="FFFF00"/>
                  </a:solidFill>
                  <a:ea typeface="楷体_GB2312" pitchFamily="49" charset="-122"/>
                </a:rPr>
                <a:t>(                   ) </a:t>
              </a:r>
              <a:r>
                <a:rPr lang="zh-CN" altLang="en-US" b="1">
                  <a:solidFill>
                    <a:srgbClr val="FFFF00"/>
                  </a:solidFill>
                </a:rPr>
                <a:t>。</a:t>
              </a:r>
            </a:p>
          </p:txBody>
        </p:sp>
        <p:graphicFrame>
          <p:nvGraphicFramePr>
            <p:cNvPr id="45077" name="Object 4"/>
            <p:cNvGraphicFramePr>
              <a:graphicFrameLocks noChangeAspect="1"/>
            </p:cNvGraphicFramePr>
            <p:nvPr/>
          </p:nvGraphicFramePr>
          <p:xfrm>
            <a:off x="340" y="3708"/>
            <a:ext cx="939" cy="334"/>
          </p:xfrm>
          <a:graphic>
            <a:graphicData uri="http://schemas.openxmlformats.org/presentationml/2006/ole">
              <mc:AlternateContent xmlns:mc="http://schemas.openxmlformats.org/markup-compatibility/2006">
                <mc:Choice xmlns:v="urn:schemas-microsoft-com:vml" Requires="v">
                  <p:oleObj name="Equation" r:id="rId6" imgW="21531240" imgH="7710840" progId="">
                    <p:embed/>
                  </p:oleObj>
                </mc:Choice>
                <mc:Fallback>
                  <p:oleObj name="Equation" r:id="rId6" imgW="21531240" imgH="77108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 y="3708"/>
                          <a:ext cx="93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 name="Object 5"/>
          <p:cNvGraphicFramePr>
            <a:graphicFrameLocks noChangeAspect="1"/>
          </p:cNvGraphicFramePr>
          <p:nvPr/>
        </p:nvGraphicFramePr>
        <p:xfrm>
          <a:off x="6804027" y="5921377"/>
          <a:ext cx="1731963" cy="531813"/>
        </p:xfrm>
        <a:graphic>
          <a:graphicData uri="http://schemas.openxmlformats.org/presentationml/2006/ole">
            <mc:AlternateContent xmlns:mc="http://schemas.openxmlformats.org/markup-compatibility/2006">
              <mc:Choice xmlns:v="urn:schemas-microsoft-com:vml" Requires="v">
                <p:oleObj name="Equation" r:id="rId8" imgW="25189560" imgH="7710840" progId="">
                  <p:embed/>
                </p:oleObj>
              </mc:Choice>
              <mc:Fallback>
                <p:oleObj name="Equation" r:id="rId8" imgW="25189560" imgH="77108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027" y="5921377"/>
                        <a:ext cx="17319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39"/>
          <p:cNvGrpSpPr>
            <a:grpSpLocks/>
          </p:cNvGrpSpPr>
          <p:nvPr/>
        </p:nvGrpSpPr>
        <p:grpSpPr bwMode="auto">
          <a:xfrm>
            <a:off x="76200" y="5003800"/>
            <a:ext cx="8915400" cy="946150"/>
            <a:chOff x="-48" y="3124"/>
            <a:chExt cx="5952" cy="596"/>
          </a:xfrm>
        </p:grpSpPr>
        <p:sp>
          <p:nvSpPr>
            <p:cNvPr id="45074" name="Rectangle 29"/>
            <p:cNvSpPr>
              <a:spLocks noChangeArrowheads="1"/>
            </p:cNvSpPr>
            <p:nvPr/>
          </p:nvSpPr>
          <p:spPr bwMode="auto">
            <a:xfrm>
              <a:off x="-48" y="3124"/>
              <a:ext cx="595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FFFF00"/>
                  </a:solidFill>
                  <a:latin typeface="楷体_GB2312" pitchFamily="49" charset="-122"/>
                  <a:ea typeface="楷体_GB2312" pitchFamily="49" charset="-122"/>
                </a:rPr>
                <a:t>●   </a:t>
              </a:r>
              <a:r>
                <a:rPr lang="zh-CN" altLang="en-US" sz="2800" b="1">
                  <a:solidFill>
                    <a:srgbClr val="FFFF00"/>
                  </a:solidFill>
                  <a:latin typeface="楷体_GB2312" pitchFamily="49" charset="-122"/>
                  <a:ea typeface="楷体_GB2312" pitchFamily="49" charset="-122"/>
                </a:rPr>
                <a:t>为截止频率，称为理想低通滤波器的通频带，简称频带。 </a:t>
              </a:r>
            </a:p>
          </p:txBody>
        </p:sp>
        <p:graphicFrame>
          <p:nvGraphicFramePr>
            <p:cNvPr id="45075" name="Object 6"/>
            <p:cNvGraphicFramePr>
              <a:graphicFrameLocks noChangeAspect="1"/>
            </p:cNvGraphicFramePr>
            <p:nvPr/>
          </p:nvGraphicFramePr>
          <p:xfrm>
            <a:off x="314" y="3130"/>
            <a:ext cx="268" cy="320"/>
          </p:xfrm>
          <a:graphic>
            <a:graphicData uri="http://schemas.openxmlformats.org/presentationml/2006/ole">
              <mc:AlternateContent xmlns:mc="http://schemas.openxmlformats.org/markup-compatibility/2006">
                <mc:Choice xmlns:v="urn:schemas-microsoft-com:vml" Requires="v">
                  <p:oleObj name="Equation" r:id="rId10" imgW="6084720" imgH="7304400" progId="">
                    <p:embed/>
                  </p:oleObj>
                </mc:Choice>
                <mc:Fallback>
                  <p:oleObj name="Equation" r:id="rId10" imgW="6084720" imgH="73044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 y="3130"/>
                          <a:ext cx="26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Group 44"/>
          <p:cNvGrpSpPr>
            <a:grpSpLocks/>
          </p:cNvGrpSpPr>
          <p:nvPr/>
        </p:nvGrpSpPr>
        <p:grpSpPr bwMode="auto">
          <a:xfrm>
            <a:off x="4787900" y="3084513"/>
            <a:ext cx="4300538" cy="1784350"/>
            <a:chOff x="3072" y="1962"/>
            <a:chExt cx="2709" cy="1124"/>
          </a:xfrm>
        </p:grpSpPr>
        <p:graphicFrame>
          <p:nvGraphicFramePr>
            <p:cNvPr id="45069" name="Object 7"/>
            <p:cNvGraphicFramePr>
              <a:graphicFrameLocks noChangeAspect="1"/>
            </p:cNvGraphicFramePr>
            <p:nvPr/>
          </p:nvGraphicFramePr>
          <p:xfrm>
            <a:off x="3387" y="2690"/>
            <a:ext cx="1318" cy="396"/>
          </p:xfrm>
          <a:graphic>
            <a:graphicData uri="http://schemas.openxmlformats.org/presentationml/2006/ole">
              <mc:AlternateContent xmlns:mc="http://schemas.openxmlformats.org/markup-compatibility/2006">
                <mc:Choice xmlns:v="urn:schemas-microsoft-com:vml" Requires="v">
                  <p:oleObj name="Equation" r:id="rId12" imgW="927100" imgH="279400" progId="Equation.DSMT4">
                    <p:embed/>
                  </p:oleObj>
                </mc:Choice>
                <mc:Fallback>
                  <p:oleObj name="Equation" r:id="rId12" imgW="927100" imgH="279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7" y="2690"/>
                          <a:ext cx="1318"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070" name="Group 25"/>
            <p:cNvGrpSpPr>
              <a:grpSpLocks/>
            </p:cNvGrpSpPr>
            <p:nvPr/>
          </p:nvGrpSpPr>
          <p:grpSpPr bwMode="auto">
            <a:xfrm>
              <a:off x="3072" y="2352"/>
              <a:ext cx="432" cy="576"/>
              <a:chOff x="2880" y="2448"/>
              <a:chExt cx="432" cy="576"/>
            </a:xfrm>
          </p:grpSpPr>
          <p:sp>
            <p:nvSpPr>
              <p:cNvPr id="45072" name="Text Box 6"/>
              <p:cNvSpPr txBox="1">
                <a:spLocks noChangeArrowheads="1"/>
              </p:cNvSpPr>
              <p:nvPr/>
            </p:nvSpPr>
            <p:spPr bwMode="auto">
              <a:xfrm>
                <a:off x="2880" y="2559"/>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FFFFFF"/>
                    </a:solidFill>
                    <a:ea typeface="楷体_GB2312" pitchFamily="49" charset="-122"/>
                  </a:rPr>
                  <a:t>即</a:t>
                </a:r>
              </a:p>
            </p:txBody>
          </p:sp>
          <p:sp>
            <p:nvSpPr>
              <p:cNvPr id="45073" name="AutoShape 12"/>
              <p:cNvSpPr>
                <a:spLocks/>
              </p:cNvSpPr>
              <p:nvPr/>
            </p:nvSpPr>
            <p:spPr bwMode="auto">
              <a:xfrm>
                <a:off x="3216" y="2448"/>
                <a:ext cx="96" cy="576"/>
              </a:xfrm>
              <a:prstGeom prst="leftBrace">
                <a:avLst>
                  <a:gd name="adj1" fmla="val 50000"/>
                  <a:gd name="adj2" fmla="val 50000"/>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endParaRPr lang="zh-CN" altLang="en-US" b="1">
                  <a:solidFill>
                    <a:srgbClr val="000000"/>
                  </a:solidFill>
                </a:endParaRPr>
              </a:p>
            </p:txBody>
          </p:sp>
        </p:grpSp>
        <p:graphicFrame>
          <p:nvGraphicFramePr>
            <p:cNvPr id="45071" name="Object 8"/>
            <p:cNvGraphicFramePr>
              <a:graphicFrameLocks noChangeAspect="1"/>
            </p:cNvGraphicFramePr>
            <p:nvPr/>
          </p:nvGraphicFramePr>
          <p:xfrm>
            <a:off x="3265" y="1962"/>
            <a:ext cx="2516" cy="824"/>
          </p:xfrm>
          <a:graphic>
            <a:graphicData uri="http://schemas.openxmlformats.org/presentationml/2006/ole">
              <mc:AlternateContent xmlns:mc="http://schemas.openxmlformats.org/markup-compatibility/2006">
                <mc:Choice xmlns:v="urn:schemas-microsoft-com:vml" Requires="v">
                  <p:oleObj name="Equation" r:id="rId14" imgW="1777229" imgH="583947" progId="Equation.DSMT4">
                    <p:embed/>
                  </p:oleObj>
                </mc:Choice>
                <mc:Fallback>
                  <p:oleObj name="Equation" r:id="rId14" imgW="1777229" imgH="58394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5" y="1962"/>
                          <a:ext cx="2516"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5067" name="Object 9"/>
          <p:cNvGraphicFramePr>
            <a:graphicFrameLocks noChangeAspect="1"/>
          </p:cNvGraphicFramePr>
          <p:nvPr/>
        </p:nvGraphicFramePr>
        <p:xfrm>
          <a:off x="4787900" y="1196975"/>
          <a:ext cx="2300288" cy="2025650"/>
        </p:xfrm>
        <a:graphic>
          <a:graphicData uri="http://schemas.openxmlformats.org/presentationml/2006/ole">
            <mc:AlternateContent xmlns:mc="http://schemas.openxmlformats.org/markup-compatibility/2006">
              <mc:Choice xmlns:v="urn:schemas-microsoft-com:vml" Requires="v">
                <p:oleObj name="Visio" r:id="rId16" imgW="1379128" imgH="1217131" progId="Visio.Drawing.11">
                  <p:embed/>
                </p:oleObj>
              </mc:Choice>
              <mc:Fallback>
                <p:oleObj name="Visio" r:id="rId16" imgW="1379128" imgH="1217131" progId="Visio.Drawing.1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7900" y="1196975"/>
                        <a:ext cx="2300288"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8" name="Text Box 4"/>
          <p:cNvSpPr txBox="1">
            <a:spLocks noChangeArrowheads="1"/>
          </p:cNvSpPr>
          <p:nvPr/>
        </p:nvSpPr>
        <p:spPr bwMode="auto">
          <a:xfrm>
            <a:off x="3924300" y="0"/>
            <a:ext cx="5219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50000"/>
              </a:spcBef>
              <a:spcAft>
                <a:spcPct val="0"/>
              </a:spcAft>
            </a:pPr>
            <a:r>
              <a:rPr lang="en-US" altLang="zh-CN" sz="3200" b="1">
                <a:solidFill>
                  <a:srgbClr val="FF0000"/>
                </a:solidFill>
                <a:latin typeface="黑体" panose="02010609060101010101" pitchFamily="49" charset="-122"/>
                <a:ea typeface="黑体" panose="02010609060101010101" pitchFamily="49" charset="-122"/>
              </a:rPr>
              <a:t>5.3 </a:t>
            </a:r>
            <a:r>
              <a:rPr lang="zh-CN" altLang="en-US" sz="3200" b="1">
                <a:solidFill>
                  <a:srgbClr val="FF0000"/>
                </a:solidFill>
                <a:latin typeface="黑体" panose="02010609060101010101" pitchFamily="49" charset="-122"/>
                <a:ea typeface="黑体" panose="02010609060101010101" pitchFamily="49" charset="-122"/>
              </a:rPr>
              <a:t>理想低通滤波器</a:t>
            </a:r>
          </a:p>
        </p:txBody>
      </p:sp>
    </p:spTree>
    <p:extLst>
      <p:ext uri="{BB962C8B-B14F-4D97-AF65-F5344CB8AC3E}">
        <p14:creationId xmlns:p14="http://schemas.microsoft.com/office/powerpoint/2010/main" val="289527638"/>
      </p:ext>
    </p:extLst>
  </p:cSld>
  <p:clrMapOvr>
    <a:masterClrMapping/>
  </p:clrMapOvr>
  <p:transition>
    <p:strips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00034" y="642918"/>
            <a:ext cx="3186106" cy="725470"/>
          </a:xfrm>
        </p:spPr>
        <p:txBody>
          <a:bodyPr/>
          <a:lstStyle/>
          <a:p>
            <a:pPr algn="l"/>
            <a:r>
              <a:rPr lang="zh-CN" altLang="en-US" sz="3200" b="1" dirty="0">
                <a:solidFill>
                  <a:srgbClr val="FF33CC"/>
                </a:solidFill>
              </a:rPr>
              <a:t> 调 制</a:t>
            </a:r>
          </a:p>
        </p:txBody>
      </p:sp>
      <p:grpSp>
        <p:nvGrpSpPr>
          <p:cNvPr id="2" name="Group 18"/>
          <p:cNvGrpSpPr>
            <a:grpSpLocks/>
          </p:cNvGrpSpPr>
          <p:nvPr/>
        </p:nvGrpSpPr>
        <p:grpSpPr bwMode="auto">
          <a:xfrm>
            <a:off x="1668451" y="2437758"/>
            <a:ext cx="5805829" cy="1671653"/>
            <a:chOff x="1078" y="2461"/>
            <a:chExt cx="3324" cy="957"/>
          </a:xfrm>
        </p:grpSpPr>
        <p:sp>
          <p:nvSpPr>
            <p:cNvPr id="78854" name="Line 6"/>
            <p:cNvSpPr>
              <a:spLocks noChangeShapeType="1"/>
            </p:cNvSpPr>
            <p:nvPr/>
          </p:nvSpPr>
          <p:spPr bwMode="auto">
            <a:xfrm>
              <a:off x="1467" y="2702"/>
              <a:ext cx="547"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78855" name="AutoShape 7"/>
            <p:cNvSpPr>
              <a:spLocks noChangeArrowheads="1"/>
            </p:cNvSpPr>
            <p:nvPr/>
          </p:nvSpPr>
          <p:spPr bwMode="auto">
            <a:xfrm>
              <a:off x="2018" y="2607"/>
              <a:ext cx="191" cy="191"/>
            </a:xfrm>
            <a:prstGeom prst="flowChartSummingJunction">
              <a:avLst/>
            </a:prstGeom>
            <a:solidFill>
              <a:schemeClr val="accent2"/>
            </a:solidFill>
            <a:ln w="28575">
              <a:solidFill>
                <a:schemeClr val="tx1"/>
              </a:solidFill>
              <a:round/>
              <a:headEnd/>
              <a:tailEnd type="none" w="sm" len="med"/>
            </a:ln>
            <a:effectLst/>
          </p:spPr>
          <p:txBody>
            <a:bodyPr/>
            <a:lstStyle/>
            <a:p>
              <a:pPr fontAlgn="base">
                <a:spcBef>
                  <a:spcPct val="0"/>
                </a:spcBef>
                <a:spcAft>
                  <a:spcPct val="0"/>
                </a:spcAft>
              </a:pPr>
              <a:endParaRPr kumimoji="1" lang="zh-CN" altLang="en-US" sz="2000">
                <a:solidFill>
                  <a:srgbClr val="000000"/>
                </a:solidFill>
                <a:effectLst>
                  <a:outerShdw blurRad="38100" dist="38100" dir="2700000" algn="tl">
                    <a:srgbClr val="000000"/>
                  </a:outerShdw>
                </a:effectLst>
                <a:latin typeface="Times New Roman" pitchFamily="18" charset="0"/>
              </a:endParaRPr>
            </a:p>
          </p:txBody>
        </p:sp>
        <p:sp>
          <p:nvSpPr>
            <p:cNvPr id="78856" name="Line 8"/>
            <p:cNvSpPr>
              <a:spLocks noChangeShapeType="1"/>
            </p:cNvSpPr>
            <p:nvPr/>
          </p:nvSpPr>
          <p:spPr bwMode="auto">
            <a:xfrm flipV="1">
              <a:off x="2209" y="2700"/>
              <a:ext cx="635" cy="2"/>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78857" name="Line 9"/>
            <p:cNvSpPr>
              <a:spLocks noChangeShapeType="1"/>
            </p:cNvSpPr>
            <p:nvPr/>
          </p:nvSpPr>
          <p:spPr bwMode="auto">
            <a:xfrm flipV="1">
              <a:off x="2118" y="2778"/>
              <a:ext cx="0" cy="38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78858" name="Object 10"/>
            <p:cNvGraphicFramePr>
              <a:graphicFrameLocks noChangeAspect="1"/>
            </p:cNvGraphicFramePr>
            <p:nvPr/>
          </p:nvGraphicFramePr>
          <p:xfrm>
            <a:off x="1078" y="2607"/>
            <a:ext cx="405" cy="253"/>
          </p:xfrm>
          <a:graphic>
            <a:graphicData uri="http://schemas.openxmlformats.org/presentationml/2006/ole">
              <mc:AlternateContent xmlns:mc="http://schemas.openxmlformats.org/markup-compatibility/2006">
                <mc:Choice xmlns:v="urn:schemas-microsoft-com:vml" Requires="v">
                  <p:oleObj name="Equation" r:id="rId2" imgW="10954800" imgH="6489720" progId="Equation.DSMT4">
                    <p:embed/>
                  </p:oleObj>
                </mc:Choice>
                <mc:Fallback>
                  <p:oleObj name="Equation" r:id="rId2" imgW="10954800" imgH="64897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 y="2607"/>
                          <a:ext cx="405"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9" name="Object 11"/>
            <p:cNvGraphicFramePr>
              <a:graphicFrameLocks noChangeAspect="1"/>
            </p:cNvGraphicFramePr>
            <p:nvPr/>
          </p:nvGraphicFramePr>
          <p:xfrm>
            <a:off x="4010" y="2584"/>
            <a:ext cx="392" cy="252"/>
          </p:xfrm>
          <a:graphic>
            <a:graphicData uri="http://schemas.openxmlformats.org/presentationml/2006/ole">
              <mc:AlternateContent xmlns:mc="http://schemas.openxmlformats.org/markup-compatibility/2006">
                <mc:Choice xmlns:v="urn:schemas-microsoft-com:vml" Requires="v">
                  <p:oleObj name="Equation" r:id="rId4" imgW="10142280" imgH="6489720" progId="Equation.DSMT4">
                    <p:embed/>
                  </p:oleObj>
                </mc:Choice>
                <mc:Fallback>
                  <p:oleObj name="Equation" r:id="rId4" imgW="10142280" imgH="6489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2584"/>
                          <a:ext cx="392"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60" name="Object 12"/>
            <p:cNvGraphicFramePr>
              <a:graphicFrameLocks noChangeAspect="1"/>
            </p:cNvGraphicFramePr>
            <p:nvPr/>
          </p:nvGraphicFramePr>
          <p:xfrm>
            <a:off x="1554" y="3134"/>
            <a:ext cx="1098" cy="284"/>
          </p:xfrm>
          <a:graphic>
            <a:graphicData uri="http://schemas.openxmlformats.org/presentationml/2006/ole">
              <mc:AlternateContent xmlns:mc="http://schemas.openxmlformats.org/markup-compatibility/2006">
                <mc:Choice xmlns:v="urn:schemas-microsoft-com:vml" Requires="v">
                  <p:oleObj name="Equation" r:id="rId6" imgW="28421280" imgH="7302600" progId="Equation.DSMT4">
                    <p:embed/>
                  </p:oleObj>
                </mc:Choice>
                <mc:Fallback>
                  <p:oleObj name="Equation" r:id="rId6" imgW="28421280" imgH="730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 y="3134"/>
                          <a:ext cx="1098" cy="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1" name="Rectangle 13"/>
            <p:cNvSpPr>
              <a:spLocks noChangeArrowheads="1"/>
            </p:cNvSpPr>
            <p:nvPr/>
          </p:nvSpPr>
          <p:spPr bwMode="auto">
            <a:xfrm>
              <a:off x="2856" y="2510"/>
              <a:ext cx="714" cy="381"/>
            </a:xfrm>
            <a:prstGeom prst="rect">
              <a:avLst/>
            </a:prstGeom>
            <a:solidFill>
              <a:srgbClr val="FFC000"/>
            </a:solidFill>
            <a:ln w="28575">
              <a:solidFill>
                <a:schemeClr val="tx1"/>
              </a:solidFill>
              <a:miter lim="800000"/>
              <a:headEnd/>
              <a:tailEnd type="none" w="sm" len="med"/>
            </a:ln>
            <a:effectLst/>
          </p:spPr>
          <p:txBody>
            <a:bodyPr/>
            <a:lstStyle/>
            <a:p>
              <a:pPr fontAlgn="base">
                <a:spcBef>
                  <a:spcPct val="0"/>
                </a:spcBef>
                <a:spcAft>
                  <a:spcPct val="0"/>
                </a:spcAft>
              </a:pPr>
              <a:endParaRPr kumimoji="1" lang="zh-CN" altLang="en-US" sz="2400" dirty="0">
                <a:solidFill>
                  <a:srgbClr val="000000"/>
                </a:solidFill>
                <a:latin typeface="Times New Roman" pitchFamily="18" charset="0"/>
              </a:endParaRPr>
            </a:p>
          </p:txBody>
        </p:sp>
        <p:graphicFrame>
          <p:nvGraphicFramePr>
            <p:cNvPr id="78862" name="Object 14"/>
            <p:cNvGraphicFramePr>
              <a:graphicFrameLocks noChangeAspect="1"/>
            </p:cNvGraphicFramePr>
            <p:nvPr/>
          </p:nvGraphicFramePr>
          <p:xfrm>
            <a:off x="2999" y="2602"/>
            <a:ext cx="461" cy="231"/>
          </p:xfrm>
          <a:graphic>
            <a:graphicData uri="http://schemas.openxmlformats.org/presentationml/2006/ole">
              <mc:AlternateContent xmlns:mc="http://schemas.openxmlformats.org/markup-compatibility/2006">
                <mc:Choice xmlns:v="urn:schemas-microsoft-com:vml" Requires="v">
                  <p:oleObj name="Equation" r:id="rId8" imgW="12985560" imgH="6489720" progId="Equation.DSMT4">
                    <p:embed/>
                  </p:oleObj>
                </mc:Choice>
                <mc:Fallback>
                  <p:oleObj name="Equation" r:id="rId8" imgW="12985560" imgH="64897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9" y="2602"/>
                          <a:ext cx="461" cy="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3" name="Line 15"/>
            <p:cNvSpPr>
              <a:spLocks noChangeShapeType="1"/>
            </p:cNvSpPr>
            <p:nvPr/>
          </p:nvSpPr>
          <p:spPr bwMode="auto">
            <a:xfrm>
              <a:off x="3578" y="2694"/>
              <a:ext cx="442"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78864" name="Object 16"/>
            <p:cNvGraphicFramePr>
              <a:graphicFrameLocks noChangeAspect="1"/>
            </p:cNvGraphicFramePr>
            <p:nvPr/>
          </p:nvGraphicFramePr>
          <p:xfrm>
            <a:off x="2286" y="2461"/>
            <a:ext cx="420" cy="246"/>
          </p:xfrm>
          <a:graphic>
            <a:graphicData uri="http://schemas.openxmlformats.org/presentationml/2006/ole">
              <mc:AlternateContent xmlns:mc="http://schemas.openxmlformats.org/markup-compatibility/2006">
                <mc:Choice xmlns:v="urn:schemas-microsoft-com:vml" Requires="v">
                  <p:oleObj name="Equation" r:id="rId10" imgW="12173400" imgH="7302600" progId="Equation.DSMT4">
                    <p:embed/>
                  </p:oleObj>
                </mc:Choice>
                <mc:Fallback>
                  <p:oleObj name="Equation" r:id="rId10" imgW="12173400" imgH="7302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 y="2461"/>
                          <a:ext cx="420"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8867" name="AutoShape 19"/>
          <p:cNvSpPr>
            <a:spLocks noChangeArrowheads="1"/>
          </p:cNvSpPr>
          <p:nvPr/>
        </p:nvSpPr>
        <p:spPr bwMode="auto">
          <a:xfrm>
            <a:off x="214282" y="1571612"/>
            <a:ext cx="1638300" cy="609600"/>
          </a:xfrm>
          <a:prstGeom prst="wedgeRoundRectCallout">
            <a:avLst>
              <a:gd name="adj1" fmla="val 53255"/>
              <a:gd name="adj2" fmla="val 148176"/>
              <a:gd name="adj3" fmla="val 16667"/>
            </a:avLst>
          </a:prstGeom>
          <a:solidFill>
            <a:schemeClr val="folHlink"/>
          </a:solidFill>
          <a:ln w="12700" cap="sq">
            <a:solidFill>
              <a:schemeClr val="accent1"/>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调制信号</a:t>
            </a:r>
          </a:p>
        </p:txBody>
      </p:sp>
      <p:sp>
        <p:nvSpPr>
          <p:cNvPr id="78868" name="AutoShape 20"/>
          <p:cNvSpPr>
            <a:spLocks noChangeArrowheads="1"/>
          </p:cNvSpPr>
          <p:nvPr/>
        </p:nvSpPr>
        <p:spPr bwMode="auto">
          <a:xfrm>
            <a:off x="0" y="3357562"/>
            <a:ext cx="1638300" cy="609600"/>
          </a:xfrm>
          <a:prstGeom prst="wedgeRoundRectCallout">
            <a:avLst>
              <a:gd name="adj1" fmla="val 104651"/>
              <a:gd name="adj2" fmla="val 26926"/>
              <a:gd name="adj3" fmla="val 16667"/>
            </a:avLst>
          </a:prstGeom>
          <a:solidFill>
            <a:schemeClr val="bg2">
              <a:lumMod val="20000"/>
              <a:lumOff val="80000"/>
            </a:schemeClr>
          </a:solidFill>
          <a:ln w="12700" cap="sq">
            <a:solidFill>
              <a:srgbClr val="309230"/>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载波信号</a:t>
            </a:r>
          </a:p>
        </p:txBody>
      </p:sp>
      <p:sp>
        <p:nvSpPr>
          <p:cNvPr id="78869" name="AutoShape 21"/>
          <p:cNvSpPr>
            <a:spLocks noChangeArrowheads="1"/>
          </p:cNvSpPr>
          <p:nvPr/>
        </p:nvSpPr>
        <p:spPr bwMode="auto">
          <a:xfrm>
            <a:off x="4714876" y="1000108"/>
            <a:ext cx="3619500" cy="704850"/>
          </a:xfrm>
          <a:prstGeom prst="wedgeRoundRectCallout">
            <a:avLst>
              <a:gd name="adj1" fmla="val -57160"/>
              <a:gd name="adj2" fmla="val 139234"/>
              <a:gd name="adj3" fmla="val 16667"/>
            </a:avLst>
          </a:prstGeom>
          <a:solidFill>
            <a:srgbClr val="FFFF00"/>
          </a:solidFill>
          <a:ln w="12700" cap="sq">
            <a:solidFill>
              <a:srgbClr val="FFCCFF"/>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已调信号</a:t>
            </a:r>
            <a:r>
              <a:rPr kumimoji="1" lang="en-US" altLang="en-US" sz="2400" b="1" i="1" dirty="0" err="1">
                <a:solidFill>
                  <a:srgbClr val="000000"/>
                </a:solidFill>
                <a:effectLst>
                  <a:outerShdw blurRad="38100" dist="38100" dir="2700000" algn="tl">
                    <a:srgbClr val="000000"/>
                  </a:outerShdw>
                </a:effectLst>
                <a:latin typeface="Times New Roman" pitchFamily="18" charset="0"/>
              </a:rPr>
              <a:t>f</a:t>
            </a:r>
            <a:r>
              <a:rPr kumimoji="1" lang="en-US" altLang="en-US" sz="2400" b="1" i="1" baseline="-25000" dirty="0" err="1">
                <a:solidFill>
                  <a:srgbClr val="000000"/>
                </a:solidFill>
                <a:effectLst>
                  <a:outerShdw blurRad="38100" dist="38100" dir="2700000" algn="tl">
                    <a:srgbClr val="000000"/>
                  </a:outerShdw>
                </a:effectLst>
                <a:latin typeface="Times New Roman" pitchFamily="18" charset="0"/>
              </a:rPr>
              <a:t>S</a:t>
            </a:r>
            <a:r>
              <a:rPr kumimoji="1" lang="en-US" altLang="en-US" sz="1400" b="1" i="1" dirty="0">
                <a:solidFill>
                  <a:srgbClr val="000000"/>
                </a:solidFill>
                <a:effectLst>
                  <a:outerShdw blurRad="38100" dist="38100" dir="2700000" algn="tl">
                    <a:srgbClr val="000000"/>
                  </a:outerShdw>
                </a:effectLst>
                <a:latin typeface="Times New Roman" pitchFamily="18" charset="0"/>
              </a:rPr>
              <a:t> </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en-US" altLang="en-US" sz="2400" b="1" i="1" dirty="0">
                <a:solidFill>
                  <a:srgbClr val="000000"/>
                </a:solidFill>
                <a:effectLst>
                  <a:outerShdw blurRad="38100" dist="38100" dir="2700000" algn="tl">
                    <a:srgbClr val="000000"/>
                  </a:outerShdw>
                </a:effectLst>
                <a:latin typeface="Times New Roman" pitchFamily="18" charset="0"/>
              </a:rPr>
              <a:t>t</a:t>
            </a:r>
            <a:r>
              <a:rPr kumimoji="1" lang="en-US" altLang="en-US" sz="2400" b="1" dirty="0">
                <a:solidFill>
                  <a:srgbClr val="000000"/>
                </a:solidFill>
                <a:effectLst>
                  <a:outerShdw blurRad="38100" dist="38100" dir="2700000" algn="tl">
                    <a:srgbClr val="000000"/>
                  </a:outerShdw>
                </a:effectLst>
                <a:latin typeface="Times New Roman" pitchFamily="18" charset="0"/>
              </a:rPr>
              <a:t>)= </a:t>
            </a:r>
            <a:r>
              <a:rPr kumimoji="1" lang="en-US" altLang="en-US" sz="2400" b="1" i="1" dirty="0">
                <a:solidFill>
                  <a:srgbClr val="000000"/>
                </a:solidFill>
                <a:effectLst>
                  <a:outerShdw blurRad="38100" dist="38100" dir="2700000" algn="tl">
                    <a:srgbClr val="000000"/>
                  </a:outerShdw>
                </a:effectLst>
                <a:latin typeface="Times New Roman" pitchFamily="18" charset="0"/>
              </a:rPr>
              <a:t>f</a:t>
            </a:r>
            <a:r>
              <a:rPr kumimoji="1" lang="en-US" altLang="en-US" sz="1400" b="1" i="1" dirty="0">
                <a:solidFill>
                  <a:srgbClr val="000000"/>
                </a:solidFill>
                <a:effectLst>
                  <a:outerShdw blurRad="38100" dist="38100" dir="2700000" algn="tl">
                    <a:srgbClr val="000000"/>
                  </a:outerShdw>
                </a:effectLst>
                <a:latin typeface="Times New Roman" pitchFamily="18" charset="0"/>
              </a:rPr>
              <a:t> </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en-US" altLang="en-US" sz="2400" b="1" i="1" dirty="0">
                <a:solidFill>
                  <a:srgbClr val="000000"/>
                </a:solidFill>
                <a:effectLst>
                  <a:outerShdw blurRad="38100" dist="38100" dir="2700000" algn="tl">
                    <a:srgbClr val="000000"/>
                  </a:outerShdw>
                </a:effectLst>
                <a:latin typeface="Times New Roman" pitchFamily="18" charset="0"/>
              </a:rPr>
              <a:t>t</a:t>
            </a:r>
            <a:r>
              <a:rPr kumimoji="1" lang="en-US" altLang="en-US" sz="2400" b="1" dirty="0">
                <a:solidFill>
                  <a:srgbClr val="000000"/>
                </a:solidFill>
                <a:effectLst>
                  <a:outerShdw blurRad="38100" dist="38100" dir="2700000" algn="tl">
                    <a:srgbClr val="000000"/>
                  </a:outerShdw>
                </a:effectLst>
                <a:latin typeface="Times New Roman" pitchFamily="18" charset="0"/>
              </a:rPr>
              <a:t>)cos</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a:t>
            </a:r>
            <a:r>
              <a:rPr kumimoji="1" lang="en-US" altLang="en-US" sz="2400" b="1" baseline="-25000" dirty="0">
                <a:solidFill>
                  <a:srgbClr val="000000"/>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t</a:t>
            </a:r>
          </a:p>
        </p:txBody>
      </p:sp>
      <p:sp>
        <p:nvSpPr>
          <p:cNvPr id="78871" name="AutoShape 23"/>
          <p:cNvSpPr>
            <a:spLocks noChangeArrowheads="1"/>
          </p:cNvSpPr>
          <p:nvPr/>
        </p:nvSpPr>
        <p:spPr bwMode="auto">
          <a:xfrm>
            <a:off x="4057650" y="4000500"/>
            <a:ext cx="4919664" cy="1200150"/>
          </a:xfrm>
          <a:prstGeom prst="wedgeRoundRectCallout">
            <a:avLst>
              <a:gd name="adj1" fmla="val -45750"/>
              <a:gd name="adj2" fmla="val -123676"/>
              <a:gd name="adj3" fmla="val 16667"/>
            </a:avLst>
          </a:prstGeom>
          <a:solidFill>
            <a:schemeClr val="folHlink"/>
          </a:solidFill>
          <a:ln w="12700" cap="sq">
            <a:solidFill>
              <a:srgbClr val="FFCCFF"/>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其频谱为</a:t>
            </a: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 </a:t>
            </a:r>
            <a:r>
              <a:rPr kumimoji="1" lang="en-US" altLang="zh-CN" sz="2400" b="1" i="1" dirty="0">
                <a:solidFill>
                  <a:srgbClr val="000000"/>
                </a:solidFill>
                <a:effectLst>
                  <a:outerShdw blurRad="38100" dist="38100" dir="2700000" algn="tl">
                    <a:srgbClr val="000000"/>
                  </a:outerShdw>
                </a:effectLst>
                <a:latin typeface="Times New Roman" pitchFamily="18" charset="0"/>
              </a:rPr>
              <a:t>F</a:t>
            </a:r>
            <a:r>
              <a:rPr kumimoji="1" lang="en-US" altLang="zh-CN" sz="2400" b="1" baseline="-25000" dirty="0">
                <a:solidFill>
                  <a:srgbClr val="000000"/>
                </a:solidFill>
                <a:effectLst>
                  <a:outerShdw blurRad="38100" dist="38100" dir="2700000" algn="tl">
                    <a:srgbClr val="000000"/>
                  </a:outerShdw>
                </a:effectLst>
                <a:latin typeface="Times New Roman" pitchFamily="18" charset="0"/>
              </a:rPr>
              <a:t>S</a:t>
            </a:r>
            <a:r>
              <a:rPr kumimoji="1" lang="en-US" altLang="zh-CN" sz="2400" b="1" dirty="0">
                <a:solidFill>
                  <a:srgbClr val="000000"/>
                </a:solidFill>
                <a:effectLst>
                  <a:outerShdw blurRad="38100" dist="38100" dir="2700000" algn="tl">
                    <a:srgbClr val="000000"/>
                  </a:outerShdw>
                </a:effectLst>
                <a:latin typeface="Times New Roman" pitchFamily="18" charset="0"/>
              </a:rPr>
              <a:t>(j</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)=½{</a:t>
            </a:r>
            <a:r>
              <a:rPr kumimoji="1" lang="en-US" altLang="zh-CN" sz="2400" b="1" i="1" dirty="0">
                <a:solidFill>
                  <a:srgbClr val="000000"/>
                </a:solidFill>
                <a:effectLst>
                  <a:outerShdw blurRad="38100" dist="38100" dir="2700000" algn="tl">
                    <a:srgbClr val="000000"/>
                  </a:outerShdw>
                </a:effectLst>
                <a:latin typeface="Times New Roman" pitchFamily="18" charset="0"/>
              </a:rPr>
              <a:t>F</a:t>
            </a:r>
            <a:r>
              <a:rPr kumimoji="1" lang="en-US" altLang="zh-CN" sz="2400" b="1" dirty="0">
                <a:solidFill>
                  <a:srgbClr val="000000"/>
                </a:solidFill>
                <a:effectLst>
                  <a:outerShdw blurRad="38100" dist="38100" dir="2700000" algn="tl">
                    <a:srgbClr val="000000"/>
                  </a:outerShdw>
                </a:effectLst>
                <a:latin typeface="Times New Roman" pitchFamily="18" charset="0"/>
              </a:rPr>
              <a:t>[j(</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 </a:t>
            </a:r>
            <a:r>
              <a:rPr kumimoji="1" lang="en-US" altLang="en-US" sz="2400" b="1" baseline="-25000" dirty="0">
                <a:solidFill>
                  <a:srgbClr val="000000"/>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a:t>
            </a:r>
            <a:r>
              <a:rPr kumimoji="1" lang="en-US" altLang="zh-CN" sz="2400" b="1" i="1" dirty="0">
                <a:solidFill>
                  <a:srgbClr val="000000"/>
                </a:solidFill>
                <a:effectLst>
                  <a:outerShdw blurRad="38100" dist="38100" dir="2700000" algn="tl">
                    <a:srgbClr val="000000"/>
                  </a:outerShdw>
                </a:effectLst>
                <a:latin typeface="Times New Roman" pitchFamily="18" charset="0"/>
              </a:rPr>
              <a:t>F</a:t>
            </a:r>
            <a:r>
              <a:rPr kumimoji="1" lang="en-US" altLang="zh-CN" sz="2400" b="1" dirty="0">
                <a:solidFill>
                  <a:srgbClr val="000000"/>
                </a:solidFill>
                <a:effectLst>
                  <a:outerShdw blurRad="38100" dist="38100" dir="2700000" algn="tl">
                    <a:srgbClr val="000000"/>
                  </a:outerShdw>
                </a:effectLst>
                <a:latin typeface="Times New Roman" pitchFamily="18" charset="0"/>
              </a:rPr>
              <a:t>[j(</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 </a:t>
            </a:r>
            <a:r>
              <a:rPr kumimoji="1" lang="en-US" altLang="en-US" sz="2400" b="1" baseline="-25000" dirty="0">
                <a:solidFill>
                  <a:srgbClr val="000000"/>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a:t>
            </a:r>
          </a:p>
        </p:txBody>
      </p:sp>
      <p:sp>
        <p:nvSpPr>
          <p:cNvPr id="78872" name="AutoShape 24"/>
          <p:cNvSpPr>
            <a:spLocks noChangeArrowheads="1"/>
          </p:cNvSpPr>
          <p:nvPr/>
        </p:nvSpPr>
        <p:spPr bwMode="auto">
          <a:xfrm>
            <a:off x="6477000" y="3219450"/>
            <a:ext cx="2190750" cy="609600"/>
          </a:xfrm>
          <a:prstGeom prst="wedgeRoundRectCallout">
            <a:avLst>
              <a:gd name="adj1" fmla="val -20940"/>
              <a:gd name="adj2" fmla="val -73699"/>
              <a:gd name="adj3" fmla="val 16667"/>
            </a:avLst>
          </a:prstGeom>
          <a:solidFill>
            <a:schemeClr val="accent1">
              <a:lumMod val="90000"/>
            </a:schemeClr>
          </a:solidFill>
          <a:ln w="12700" cap="sq">
            <a:solidFill>
              <a:schemeClr val="accent1"/>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en-US" altLang="zh-CN" sz="2400" b="1">
                <a:solidFill>
                  <a:srgbClr val="000000"/>
                </a:solidFill>
                <a:effectLst>
                  <a:outerShdw blurRad="38100" dist="38100" dir="2700000" algn="tl">
                    <a:srgbClr val="000000"/>
                  </a:outerShdw>
                </a:effectLst>
                <a:latin typeface="Times New Roman" pitchFamily="18" charset="0"/>
              </a:rPr>
              <a:t>y</a:t>
            </a:r>
            <a:r>
              <a:rPr kumimoji="1" lang="en-US" altLang="en-US" sz="2400" b="1">
                <a:solidFill>
                  <a:srgbClr val="000000"/>
                </a:solidFill>
                <a:effectLst>
                  <a:outerShdw blurRad="38100" dist="38100" dir="2700000" algn="tl">
                    <a:srgbClr val="000000"/>
                  </a:outerShdw>
                </a:effectLst>
                <a:latin typeface="Times New Roman" pitchFamily="18" charset="0"/>
              </a:rPr>
              <a:t>(</a:t>
            </a:r>
            <a:r>
              <a:rPr kumimoji="1" lang="en-US" altLang="en-US" sz="2400" b="1" i="1">
                <a:solidFill>
                  <a:srgbClr val="000000"/>
                </a:solidFill>
                <a:effectLst>
                  <a:outerShdw blurRad="38100" dist="38100" dir="2700000" algn="tl">
                    <a:srgbClr val="000000"/>
                  </a:outerShdw>
                </a:effectLst>
                <a:latin typeface="Times New Roman" pitchFamily="18" charset="0"/>
              </a:rPr>
              <a:t>t</a:t>
            </a:r>
            <a:r>
              <a:rPr kumimoji="1" lang="en-US" altLang="en-US" sz="2400" b="1">
                <a:solidFill>
                  <a:srgbClr val="000000"/>
                </a:solidFill>
                <a:effectLst>
                  <a:outerShdw blurRad="38100" dist="38100" dir="2700000" algn="tl">
                    <a:srgbClr val="000000"/>
                  </a:outerShdw>
                </a:effectLst>
                <a:latin typeface="Times New Roman" pitchFamily="18" charset="0"/>
              </a:rPr>
              <a:t>)= </a:t>
            </a:r>
            <a:r>
              <a:rPr kumimoji="1" lang="en-US" altLang="en-US" sz="2400" b="1" i="1">
                <a:solidFill>
                  <a:srgbClr val="000000"/>
                </a:solidFill>
                <a:effectLst>
                  <a:outerShdw blurRad="38100" dist="38100" dir="2700000" algn="tl">
                    <a:srgbClr val="000000"/>
                  </a:outerShdw>
                </a:effectLst>
                <a:latin typeface="Times New Roman" pitchFamily="18" charset="0"/>
              </a:rPr>
              <a:t>f</a:t>
            </a:r>
            <a:r>
              <a:rPr kumimoji="1" lang="en-US" altLang="en-US" sz="1400" b="1" i="1">
                <a:solidFill>
                  <a:srgbClr val="000000"/>
                </a:solidFill>
                <a:effectLst>
                  <a:outerShdw blurRad="38100" dist="38100" dir="2700000" algn="tl">
                    <a:srgbClr val="000000"/>
                  </a:outerShdw>
                </a:effectLst>
                <a:latin typeface="Times New Roman" pitchFamily="18" charset="0"/>
              </a:rPr>
              <a:t> </a:t>
            </a:r>
            <a:r>
              <a:rPr kumimoji="1" lang="en-US" altLang="en-US" sz="2400" b="1">
                <a:solidFill>
                  <a:srgbClr val="000000"/>
                </a:solidFill>
                <a:effectLst>
                  <a:outerShdw blurRad="38100" dist="38100" dir="2700000" algn="tl">
                    <a:srgbClr val="000000"/>
                  </a:outerShdw>
                </a:effectLst>
                <a:latin typeface="Times New Roman" pitchFamily="18" charset="0"/>
              </a:rPr>
              <a:t>(</a:t>
            </a:r>
            <a:r>
              <a:rPr kumimoji="1" lang="en-US" altLang="en-US" sz="2400" b="1" i="1">
                <a:solidFill>
                  <a:srgbClr val="000000"/>
                </a:solidFill>
                <a:effectLst>
                  <a:outerShdw blurRad="38100" dist="38100" dir="2700000" algn="tl">
                    <a:srgbClr val="000000"/>
                  </a:outerShdw>
                </a:effectLst>
                <a:latin typeface="Times New Roman" pitchFamily="18" charset="0"/>
              </a:rPr>
              <a:t>t</a:t>
            </a:r>
            <a:r>
              <a:rPr kumimoji="1" lang="en-US" altLang="en-US" sz="2400" b="1">
                <a:solidFill>
                  <a:srgbClr val="000000"/>
                </a:solidFill>
                <a:effectLst>
                  <a:outerShdw blurRad="38100" dist="38100" dir="2700000" algn="tl">
                    <a:srgbClr val="000000"/>
                  </a:outerShdw>
                </a:effectLst>
                <a:latin typeface="Times New Roman" pitchFamily="18" charset="0"/>
              </a:rPr>
              <a:t>)cos</a:t>
            </a:r>
            <a:r>
              <a:rPr kumimoji="1" lang="en-US" altLang="en-US" sz="2400" b="1">
                <a:solidFill>
                  <a:srgbClr val="000000"/>
                </a:solidFill>
                <a:effectLst>
                  <a:outerShdw blurRad="38100" dist="38100" dir="2700000" algn="tl">
                    <a:srgbClr val="000000"/>
                  </a:outerShdw>
                </a:effectLst>
                <a:latin typeface="Times New Roman" pitchFamily="18" charset="0"/>
                <a:sym typeface="Symbol" pitchFamily="18" charset="2"/>
              </a:rPr>
              <a:t></a:t>
            </a:r>
            <a:r>
              <a:rPr kumimoji="1" lang="en-US" altLang="en-US" sz="2400" b="1" baseline="-25000">
                <a:solidFill>
                  <a:srgbClr val="000000"/>
                </a:solidFill>
                <a:effectLst>
                  <a:outerShdw blurRad="38100" dist="38100" dir="2700000" algn="tl">
                    <a:srgbClr val="000000"/>
                  </a:outerShdw>
                </a:effectLst>
                <a:latin typeface="Times New Roman" pitchFamily="18" charset="0"/>
                <a:sym typeface="Symbol" pitchFamily="18" charset="2"/>
              </a:rPr>
              <a:t>0</a:t>
            </a:r>
            <a:r>
              <a:rPr kumimoji="1" lang="en-US" altLang="en-US" sz="2400" b="1">
                <a:solidFill>
                  <a:srgbClr val="000000"/>
                </a:solidFill>
                <a:effectLst>
                  <a:outerShdw blurRad="38100" dist="38100" dir="2700000" algn="tl">
                    <a:srgbClr val="000000"/>
                  </a:outerShdw>
                </a:effectLst>
                <a:latin typeface="Times New Roman" pitchFamily="18" charset="0"/>
                <a:sym typeface="Symbol" pitchFamily="18" charset="2"/>
              </a:rPr>
              <a:t>t</a:t>
            </a:r>
            <a:endParaRPr kumimoji="1" lang="zh-CN" altLang="en-US" sz="2400" b="1">
              <a:solidFill>
                <a:srgbClr val="000000"/>
              </a:solidFill>
              <a:effectLst>
                <a:outerShdw blurRad="38100" dist="38100" dir="2700000" algn="tl">
                  <a:srgbClr val="000000"/>
                </a:outerShdw>
              </a:effectLst>
              <a:latin typeface="Times New Roman" pitchFamily="18" charset="0"/>
              <a:sym typeface="Symbol" pitchFamily="18" charset="2"/>
            </a:endParaRPr>
          </a:p>
        </p:txBody>
      </p:sp>
      <p:sp>
        <p:nvSpPr>
          <p:cNvPr id="78873" name="AutoShape 25"/>
          <p:cNvSpPr>
            <a:spLocks noChangeArrowheads="1"/>
          </p:cNvSpPr>
          <p:nvPr/>
        </p:nvSpPr>
        <p:spPr bwMode="auto">
          <a:xfrm>
            <a:off x="-32" y="4357694"/>
            <a:ext cx="3929058" cy="2286016"/>
          </a:xfrm>
          <a:prstGeom prst="horizontalScroll">
            <a:avLst>
              <a:gd name="adj" fmla="val 12500"/>
            </a:avLst>
          </a:prstGeom>
          <a:gradFill rotWithShape="0">
            <a:gsLst>
              <a:gs pos="0">
                <a:srgbClr val="5E9EFF"/>
              </a:gs>
              <a:gs pos="39999">
                <a:srgbClr val="85C2FF"/>
              </a:gs>
              <a:gs pos="70000">
                <a:srgbClr val="C4D6EB"/>
              </a:gs>
              <a:gs pos="100000">
                <a:srgbClr val="FFEBFA"/>
              </a:gs>
            </a:gsLst>
            <a:lin ang="18900000" scaled="0"/>
          </a:gradFill>
          <a:ln w="12700" cap="sq">
            <a:solidFill>
              <a:schemeClr val="tx2"/>
            </a:solidFill>
            <a:round/>
            <a:headEnd type="none" w="sm" len="sm"/>
            <a:tailEnd type="none" w="sm" len="lg"/>
          </a:ln>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由此可见，原始信号的频</a:t>
            </a:r>
            <a:endParaRPr kumimoji="1" lang="en-US" altLang="zh-CN" sz="2400" b="1" dirty="0">
              <a:solidFill>
                <a:srgbClr val="000000"/>
              </a:solidFill>
              <a:effectLst>
                <a:outerShdw blurRad="38100" dist="38100" dir="2700000" algn="tl">
                  <a:srgbClr val="000000"/>
                </a:outerShdw>
              </a:effectLst>
              <a:latin typeface="宋体" charset="-122"/>
            </a:endParaRP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谱被搬移到了频率较高的</a:t>
            </a:r>
            <a:endParaRPr kumimoji="1" lang="en-US" altLang="zh-CN" sz="2400" b="1" dirty="0">
              <a:solidFill>
                <a:srgbClr val="000000"/>
              </a:solidFill>
              <a:effectLst>
                <a:outerShdw blurRad="38100" dist="38100" dir="2700000" algn="tl">
                  <a:srgbClr val="000000"/>
                </a:outerShdw>
              </a:effectLst>
              <a:latin typeface="宋体" charset="-122"/>
            </a:endParaRP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载频附近，达到了调制的</a:t>
            </a:r>
            <a:endParaRPr kumimoji="1" lang="en-US" altLang="zh-CN" sz="2400" b="1" dirty="0">
              <a:solidFill>
                <a:srgbClr val="000000"/>
              </a:solidFill>
              <a:effectLst>
                <a:outerShdw blurRad="38100" dist="38100" dir="2700000" algn="tl">
                  <a:srgbClr val="000000"/>
                </a:outerShdw>
              </a:effectLst>
              <a:latin typeface="宋体" charset="-122"/>
            </a:endParaRP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目的。</a:t>
            </a:r>
          </a:p>
        </p:txBody>
      </p:sp>
      <p:sp>
        <p:nvSpPr>
          <p:cNvPr id="24" name="Line 11"/>
          <p:cNvSpPr>
            <a:spLocks noChangeShapeType="1"/>
          </p:cNvSpPr>
          <p:nvPr/>
        </p:nvSpPr>
        <p:spPr bwMode="auto">
          <a:xfrm>
            <a:off x="2071670" y="1928802"/>
            <a:ext cx="1828800" cy="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25" name="Line 12"/>
          <p:cNvSpPr>
            <a:spLocks noChangeShapeType="1"/>
          </p:cNvSpPr>
          <p:nvPr/>
        </p:nvSpPr>
        <p:spPr bwMode="auto">
          <a:xfrm flipV="1">
            <a:off x="2952736" y="909622"/>
            <a:ext cx="0" cy="137160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26" name="Freeform 13"/>
          <p:cNvSpPr>
            <a:spLocks/>
          </p:cNvSpPr>
          <p:nvPr/>
        </p:nvSpPr>
        <p:spPr bwMode="auto">
          <a:xfrm>
            <a:off x="2571736" y="1214422"/>
            <a:ext cx="762000" cy="762000"/>
          </a:xfrm>
          <a:custGeom>
            <a:avLst/>
            <a:gdLst/>
            <a:ahLst/>
            <a:cxnLst>
              <a:cxn ang="0">
                <a:pos x="0" y="296"/>
              </a:cxn>
              <a:cxn ang="0">
                <a:pos x="96" y="56"/>
              </a:cxn>
              <a:cxn ang="0">
                <a:pos x="288" y="8"/>
              </a:cxn>
              <a:cxn ang="0">
                <a:pos x="384" y="104"/>
              </a:cxn>
              <a:cxn ang="0">
                <a:pos x="480" y="296"/>
              </a:cxn>
            </a:cxnLst>
            <a:rect l="0" t="0" r="r" b="b"/>
            <a:pathLst>
              <a:path w="480" h="296">
                <a:moveTo>
                  <a:pt x="0" y="296"/>
                </a:moveTo>
                <a:cubicBezTo>
                  <a:pt x="24" y="200"/>
                  <a:pt x="48" y="104"/>
                  <a:pt x="96" y="56"/>
                </a:cubicBezTo>
                <a:cubicBezTo>
                  <a:pt x="144" y="8"/>
                  <a:pt x="240" y="0"/>
                  <a:pt x="288" y="8"/>
                </a:cubicBezTo>
                <a:cubicBezTo>
                  <a:pt x="336" y="16"/>
                  <a:pt x="352" y="56"/>
                  <a:pt x="384" y="104"/>
                </a:cubicBezTo>
                <a:cubicBezTo>
                  <a:pt x="416" y="152"/>
                  <a:pt x="448" y="224"/>
                  <a:pt x="480" y="296"/>
                </a:cubicBezTo>
              </a:path>
            </a:pathLst>
          </a:custGeom>
          <a:noFill/>
          <a:ln w="38100" cmpd="sng">
            <a:solidFill>
              <a:srgbClr val="FF3300"/>
            </a:solidFill>
            <a:round/>
            <a:headEnd/>
            <a:tailEn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27" name="Object 22"/>
          <p:cNvGraphicFramePr>
            <a:graphicFrameLocks noChangeAspect="1"/>
          </p:cNvGraphicFramePr>
          <p:nvPr/>
        </p:nvGraphicFramePr>
        <p:xfrm>
          <a:off x="3181336" y="1900222"/>
          <a:ext cx="465138" cy="495300"/>
        </p:xfrm>
        <a:graphic>
          <a:graphicData uri="http://schemas.openxmlformats.org/presentationml/2006/ole">
            <mc:AlternateContent xmlns:mc="http://schemas.openxmlformats.org/markup-compatibility/2006">
              <mc:Choice xmlns:v="urn:schemas-microsoft-com:vml" Requires="v">
                <p:oleObj name="公式" r:id="rId12" imgW="215806" imgH="228501" progId="">
                  <p:embed/>
                </p:oleObj>
              </mc:Choice>
              <mc:Fallback>
                <p:oleObj name="公式" r:id="rId12" imgW="215806" imgH="228501"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1336" y="1900222"/>
                        <a:ext cx="465138"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3"/>
          <p:cNvGraphicFramePr>
            <a:graphicFrameLocks noChangeAspect="1"/>
          </p:cNvGraphicFramePr>
          <p:nvPr/>
        </p:nvGraphicFramePr>
        <p:xfrm>
          <a:off x="2114536" y="1900222"/>
          <a:ext cx="717550" cy="495300"/>
        </p:xfrm>
        <a:graphic>
          <a:graphicData uri="http://schemas.openxmlformats.org/presentationml/2006/ole">
            <mc:AlternateContent xmlns:mc="http://schemas.openxmlformats.org/markup-compatibility/2006">
              <mc:Choice xmlns:v="urn:schemas-microsoft-com:vml" Requires="v">
                <p:oleObj name="公式" r:id="rId14" imgW="330200" imgH="228600" progId="">
                  <p:embed/>
                </p:oleObj>
              </mc:Choice>
              <mc:Fallback>
                <p:oleObj name="公式" r:id="rId14" imgW="330200" imgH="22860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4536" y="1900222"/>
                        <a:ext cx="7175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Line 14"/>
          <p:cNvSpPr>
            <a:spLocks noChangeShapeType="1"/>
          </p:cNvSpPr>
          <p:nvPr/>
        </p:nvSpPr>
        <p:spPr bwMode="auto">
          <a:xfrm>
            <a:off x="4786314" y="6143648"/>
            <a:ext cx="4191000" cy="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38" name="Line 15"/>
          <p:cNvSpPr>
            <a:spLocks noChangeShapeType="1"/>
          </p:cNvSpPr>
          <p:nvPr/>
        </p:nvSpPr>
        <p:spPr bwMode="auto">
          <a:xfrm flipV="1">
            <a:off x="6767514" y="5305448"/>
            <a:ext cx="0" cy="129540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39" name="Line 16"/>
          <p:cNvSpPr>
            <a:spLocks noChangeShapeType="1"/>
          </p:cNvSpPr>
          <p:nvPr/>
        </p:nvSpPr>
        <p:spPr bwMode="auto">
          <a:xfrm flipV="1">
            <a:off x="8291514" y="5457848"/>
            <a:ext cx="0" cy="685800"/>
          </a:xfrm>
          <a:prstGeom prst="line">
            <a:avLst/>
          </a:prstGeom>
          <a:noFill/>
          <a:ln w="38100">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40" name="Line 17"/>
          <p:cNvSpPr>
            <a:spLocks noChangeShapeType="1"/>
          </p:cNvSpPr>
          <p:nvPr/>
        </p:nvSpPr>
        <p:spPr bwMode="auto">
          <a:xfrm flipV="1">
            <a:off x="5319714" y="5457848"/>
            <a:ext cx="0" cy="685800"/>
          </a:xfrm>
          <a:prstGeom prst="line">
            <a:avLst/>
          </a:prstGeom>
          <a:noFill/>
          <a:ln w="38100">
            <a:solidFill>
              <a:schemeClr val="tx1"/>
            </a:solidFill>
            <a:round/>
            <a:headEnd/>
            <a:tailEnd type="triangle" w="med" len="me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41" name="Freeform 18"/>
          <p:cNvSpPr>
            <a:spLocks/>
          </p:cNvSpPr>
          <p:nvPr/>
        </p:nvSpPr>
        <p:spPr bwMode="auto">
          <a:xfrm>
            <a:off x="7910514" y="5686448"/>
            <a:ext cx="762000" cy="457200"/>
          </a:xfrm>
          <a:custGeom>
            <a:avLst/>
            <a:gdLst/>
            <a:ahLst/>
            <a:cxnLst>
              <a:cxn ang="0">
                <a:pos x="0" y="296"/>
              </a:cxn>
              <a:cxn ang="0">
                <a:pos x="96" y="56"/>
              </a:cxn>
              <a:cxn ang="0">
                <a:pos x="288" y="8"/>
              </a:cxn>
              <a:cxn ang="0">
                <a:pos x="384" y="104"/>
              </a:cxn>
              <a:cxn ang="0">
                <a:pos x="480" y="296"/>
              </a:cxn>
            </a:cxnLst>
            <a:rect l="0" t="0" r="r" b="b"/>
            <a:pathLst>
              <a:path w="480" h="296">
                <a:moveTo>
                  <a:pt x="0" y="296"/>
                </a:moveTo>
                <a:cubicBezTo>
                  <a:pt x="24" y="200"/>
                  <a:pt x="48" y="104"/>
                  <a:pt x="96" y="56"/>
                </a:cubicBezTo>
                <a:cubicBezTo>
                  <a:pt x="144" y="8"/>
                  <a:pt x="240" y="0"/>
                  <a:pt x="288" y="8"/>
                </a:cubicBezTo>
                <a:cubicBezTo>
                  <a:pt x="336" y="16"/>
                  <a:pt x="352" y="56"/>
                  <a:pt x="384" y="104"/>
                </a:cubicBezTo>
                <a:cubicBezTo>
                  <a:pt x="416" y="152"/>
                  <a:pt x="448" y="224"/>
                  <a:pt x="480" y="296"/>
                </a:cubicBezTo>
              </a:path>
            </a:pathLst>
          </a:custGeom>
          <a:noFill/>
          <a:ln w="38100" cmpd="sng">
            <a:solidFill>
              <a:srgbClr val="FF3300"/>
            </a:solidFill>
            <a:round/>
            <a:headEnd/>
            <a:tailEn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42" name="Freeform 19"/>
          <p:cNvSpPr>
            <a:spLocks/>
          </p:cNvSpPr>
          <p:nvPr/>
        </p:nvSpPr>
        <p:spPr bwMode="auto">
          <a:xfrm>
            <a:off x="4938714" y="5686448"/>
            <a:ext cx="762000" cy="457200"/>
          </a:xfrm>
          <a:custGeom>
            <a:avLst/>
            <a:gdLst/>
            <a:ahLst/>
            <a:cxnLst>
              <a:cxn ang="0">
                <a:pos x="0" y="296"/>
              </a:cxn>
              <a:cxn ang="0">
                <a:pos x="96" y="56"/>
              </a:cxn>
              <a:cxn ang="0">
                <a:pos x="288" y="8"/>
              </a:cxn>
              <a:cxn ang="0">
                <a:pos x="384" y="104"/>
              </a:cxn>
              <a:cxn ang="0">
                <a:pos x="480" y="296"/>
              </a:cxn>
            </a:cxnLst>
            <a:rect l="0" t="0" r="r" b="b"/>
            <a:pathLst>
              <a:path w="480" h="296">
                <a:moveTo>
                  <a:pt x="0" y="296"/>
                </a:moveTo>
                <a:cubicBezTo>
                  <a:pt x="24" y="200"/>
                  <a:pt x="48" y="104"/>
                  <a:pt x="96" y="56"/>
                </a:cubicBezTo>
                <a:cubicBezTo>
                  <a:pt x="144" y="8"/>
                  <a:pt x="240" y="0"/>
                  <a:pt x="288" y="8"/>
                </a:cubicBezTo>
                <a:cubicBezTo>
                  <a:pt x="336" y="16"/>
                  <a:pt x="352" y="56"/>
                  <a:pt x="384" y="104"/>
                </a:cubicBezTo>
                <a:cubicBezTo>
                  <a:pt x="416" y="152"/>
                  <a:pt x="448" y="224"/>
                  <a:pt x="480" y="296"/>
                </a:cubicBezTo>
              </a:path>
            </a:pathLst>
          </a:custGeom>
          <a:noFill/>
          <a:ln w="38100" cmpd="sng">
            <a:solidFill>
              <a:srgbClr val="FF3300"/>
            </a:solidFill>
            <a:round/>
            <a:headEnd/>
            <a:tailEn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43" name="Object 20"/>
          <p:cNvGraphicFramePr>
            <a:graphicFrameLocks noChangeAspect="1"/>
          </p:cNvGraphicFramePr>
          <p:nvPr/>
        </p:nvGraphicFramePr>
        <p:xfrm>
          <a:off x="7986714" y="6143648"/>
          <a:ext cx="476250" cy="571500"/>
        </p:xfrm>
        <a:graphic>
          <a:graphicData uri="http://schemas.openxmlformats.org/presentationml/2006/ole">
            <mc:AlternateContent xmlns:mc="http://schemas.openxmlformats.org/markup-compatibility/2006">
              <mc:Choice xmlns:v="urn:schemas-microsoft-com:vml" Requires="v">
                <p:oleObj name="公式" r:id="rId16" imgW="190500" imgH="228600" progId="">
                  <p:embed/>
                </p:oleObj>
              </mc:Choice>
              <mc:Fallback>
                <p:oleObj name="公式" r:id="rId16" imgW="190500" imgH="2286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6714" y="6143648"/>
                        <a:ext cx="4762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1"/>
          <p:cNvGraphicFramePr>
            <a:graphicFrameLocks noChangeAspect="1"/>
          </p:cNvGraphicFramePr>
          <p:nvPr/>
        </p:nvGraphicFramePr>
        <p:xfrm>
          <a:off x="4951414" y="6143648"/>
          <a:ext cx="757238" cy="571500"/>
        </p:xfrm>
        <a:graphic>
          <a:graphicData uri="http://schemas.openxmlformats.org/presentationml/2006/ole">
            <mc:AlternateContent xmlns:mc="http://schemas.openxmlformats.org/markup-compatibility/2006">
              <mc:Choice xmlns:v="urn:schemas-microsoft-com:vml" Requires="v">
                <p:oleObj name="公式" r:id="rId18" imgW="304668" imgH="228501" progId="">
                  <p:embed/>
                </p:oleObj>
              </mc:Choice>
              <mc:Fallback>
                <p:oleObj name="公式" r:id="rId18" imgW="304668" imgH="228501"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51414" y="6143648"/>
                        <a:ext cx="75723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4"/>
          <p:cNvSpPr txBox="1">
            <a:spLocks noChangeArrowheads="1"/>
          </p:cNvSpPr>
          <p:nvPr/>
        </p:nvSpPr>
        <p:spPr bwMode="auto">
          <a:xfrm>
            <a:off x="5890944" y="0"/>
            <a:ext cx="3217560" cy="584775"/>
          </a:xfrm>
          <a:prstGeom prst="rect">
            <a:avLst/>
          </a:prstGeom>
          <a:noFill/>
          <a:ln w="76200">
            <a:noFill/>
            <a:miter lim="800000"/>
            <a:headEnd/>
            <a:tailEnd/>
          </a:ln>
        </p:spPr>
        <p:txBody>
          <a:bodyPr wrap="square">
            <a:spAutoFit/>
          </a:bodyPr>
          <a:lstStyle/>
          <a:p>
            <a:pPr algn="r" fontAlgn="base">
              <a:spcBef>
                <a:spcPct val="50000"/>
              </a:spcBef>
              <a:spcAft>
                <a:spcPct val="0"/>
              </a:spcAft>
            </a:pPr>
            <a:r>
              <a:rPr kumimoji="1" lang="en-US" altLang="zh-CN" sz="3200" b="1" dirty="0">
                <a:solidFill>
                  <a:srgbClr val="FF0000"/>
                </a:solidFill>
                <a:latin typeface="黑体" pitchFamily="2" charset="-122"/>
                <a:ea typeface="黑体" pitchFamily="2" charset="-122"/>
              </a:rPr>
              <a:t>5.4 </a:t>
            </a:r>
            <a:r>
              <a:rPr kumimoji="1" lang="zh-CN" altLang="en-US" sz="3200" b="1" dirty="0">
                <a:solidFill>
                  <a:srgbClr val="FF0000"/>
                </a:solidFill>
                <a:latin typeface="黑体" pitchFamily="2" charset="-122"/>
                <a:ea typeface="黑体" pitchFamily="2" charset="-122"/>
              </a:rPr>
              <a:t>调制与解调</a:t>
            </a:r>
          </a:p>
        </p:txBody>
      </p:sp>
      <p:sp>
        <p:nvSpPr>
          <p:cNvPr id="45" name="灯片编号占位符 4"/>
          <p:cNvSpPr>
            <a:spLocks noGrp="1"/>
          </p:cNvSpPr>
          <p:nvPr>
            <p:ph type="sldNum" sz="quarter" idx="4294967295"/>
          </p:nvPr>
        </p:nvSpPr>
        <p:spPr>
          <a:xfrm>
            <a:off x="7956376" y="6480720"/>
            <a:ext cx="735360" cy="332656"/>
          </a:xfrm>
        </p:spPr>
        <p:txBody>
          <a:bodyPr/>
          <a:lstStyle/>
          <a:p>
            <a:fld id="{30FE7232-05E5-4866-82D4-86F6A5872A4B}" type="slidenum">
              <a:rPr lang="zh-CN" altLang="en-US">
                <a:solidFill>
                  <a:srgbClr val="000000"/>
                </a:solidFill>
              </a:rPr>
              <a:pPr/>
              <a:t>57</a:t>
            </a:fld>
            <a:endParaRPr lang="en-US" altLang="zh-CN">
              <a:solidFill>
                <a:srgbClr val="000000"/>
              </a:solidFill>
            </a:endParaRPr>
          </a:p>
        </p:txBody>
      </p:sp>
    </p:spTree>
    <p:extLst>
      <p:ext uri="{BB962C8B-B14F-4D97-AF65-F5344CB8AC3E}">
        <p14:creationId xmlns:p14="http://schemas.microsoft.com/office/powerpoint/2010/main" val="4061106370"/>
      </p:ext>
    </p:extLst>
  </p:cSld>
  <p:clrMapOvr>
    <a:masterClrMapping/>
  </p:clrMapOvr>
  <p:transition>
    <p:strips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14282" y="500042"/>
            <a:ext cx="2971792" cy="654032"/>
          </a:xfrm>
        </p:spPr>
        <p:txBody>
          <a:bodyPr/>
          <a:lstStyle/>
          <a:p>
            <a:pPr algn="l"/>
            <a:r>
              <a:rPr lang="zh-CN" altLang="en-US" sz="3200" b="1" dirty="0">
                <a:solidFill>
                  <a:srgbClr val="FF33CC"/>
                </a:solidFill>
              </a:rPr>
              <a:t> 解 调</a:t>
            </a:r>
          </a:p>
        </p:txBody>
      </p:sp>
      <p:sp>
        <p:nvSpPr>
          <p:cNvPr id="80912" name="AutoShape 16"/>
          <p:cNvSpPr>
            <a:spLocks noChangeArrowheads="1"/>
          </p:cNvSpPr>
          <p:nvPr/>
        </p:nvSpPr>
        <p:spPr bwMode="auto">
          <a:xfrm>
            <a:off x="457200" y="4152900"/>
            <a:ext cx="2171700" cy="609600"/>
          </a:xfrm>
          <a:prstGeom prst="wedgeRoundRectCallout">
            <a:avLst>
              <a:gd name="adj1" fmla="val 65792"/>
              <a:gd name="adj2" fmla="val -83074"/>
              <a:gd name="adj3" fmla="val 16667"/>
            </a:avLst>
          </a:prstGeom>
          <a:solidFill>
            <a:srgbClr val="92D050"/>
          </a:solidFill>
          <a:ln w="12700" cap="sq">
            <a:solidFill>
              <a:srgbClr val="3AB23A"/>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a:solidFill>
                  <a:srgbClr val="000000"/>
                </a:solidFill>
                <a:effectLst>
                  <a:outerShdw blurRad="38100" dist="38100" dir="2700000" algn="tl">
                    <a:srgbClr val="000000"/>
                  </a:outerShdw>
                </a:effectLst>
                <a:latin typeface="宋体" charset="-122"/>
              </a:rPr>
              <a:t>本地载波信号</a:t>
            </a:r>
          </a:p>
        </p:txBody>
      </p:sp>
      <p:sp>
        <p:nvSpPr>
          <p:cNvPr id="80913" name="AutoShape 17"/>
          <p:cNvSpPr>
            <a:spLocks noChangeArrowheads="1"/>
          </p:cNvSpPr>
          <p:nvPr/>
        </p:nvSpPr>
        <p:spPr bwMode="auto">
          <a:xfrm>
            <a:off x="204788" y="1314450"/>
            <a:ext cx="3619500" cy="800100"/>
          </a:xfrm>
          <a:prstGeom prst="wedgeRoundRectCallout">
            <a:avLst>
              <a:gd name="adj1" fmla="val 5921"/>
              <a:gd name="adj2" fmla="val 105755"/>
              <a:gd name="adj3" fmla="val 16667"/>
            </a:avLst>
          </a:prstGeom>
          <a:solidFill>
            <a:srgbClr val="00B0F0"/>
          </a:solidFill>
          <a:ln w="12700" cap="sq">
            <a:solidFill>
              <a:srgbClr val="FFCCFF"/>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已调信号</a:t>
            </a:r>
            <a:r>
              <a:rPr kumimoji="1" lang="en-US" altLang="en-US" sz="2400" b="1" i="1" dirty="0">
                <a:solidFill>
                  <a:srgbClr val="000000"/>
                </a:solidFill>
                <a:effectLst>
                  <a:outerShdw blurRad="38100" dist="38100" dir="2700000" algn="tl">
                    <a:srgbClr val="000000"/>
                  </a:outerShdw>
                </a:effectLst>
                <a:latin typeface="Times New Roman" pitchFamily="18" charset="0"/>
              </a:rPr>
              <a:t>y</a:t>
            </a:r>
            <a:r>
              <a:rPr kumimoji="1" lang="en-US" altLang="en-US" sz="1400" b="1" i="1" dirty="0">
                <a:solidFill>
                  <a:srgbClr val="000000"/>
                </a:solidFill>
                <a:effectLst>
                  <a:outerShdw blurRad="38100" dist="38100" dir="2700000" algn="tl">
                    <a:srgbClr val="000000"/>
                  </a:outerShdw>
                </a:effectLst>
                <a:latin typeface="Times New Roman" pitchFamily="18" charset="0"/>
              </a:rPr>
              <a:t> </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en-US" altLang="en-US" sz="2400" b="1" i="1" dirty="0">
                <a:solidFill>
                  <a:srgbClr val="000000"/>
                </a:solidFill>
                <a:effectLst>
                  <a:outerShdw blurRad="38100" dist="38100" dir="2700000" algn="tl">
                    <a:srgbClr val="000000"/>
                  </a:outerShdw>
                </a:effectLst>
                <a:latin typeface="Times New Roman" pitchFamily="18" charset="0"/>
              </a:rPr>
              <a:t>t</a:t>
            </a:r>
            <a:r>
              <a:rPr kumimoji="1" lang="en-US" altLang="en-US" sz="2400" b="1" dirty="0">
                <a:solidFill>
                  <a:srgbClr val="000000"/>
                </a:solidFill>
                <a:effectLst>
                  <a:outerShdw blurRad="38100" dist="38100" dir="2700000" algn="tl">
                    <a:srgbClr val="000000"/>
                  </a:outerShdw>
                </a:effectLst>
                <a:latin typeface="Times New Roman" pitchFamily="18" charset="0"/>
              </a:rPr>
              <a:t>)= </a:t>
            </a:r>
            <a:r>
              <a:rPr kumimoji="1" lang="en-US" altLang="en-US" sz="2400" b="1" i="1" dirty="0">
                <a:solidFill>
                  <a:srgbClr val="000000"/>
                </a:solidFill>
                <a:effectLst>
                  <a:outerShdw blurRad="38100" dist="38100" dir="2700000" algn="tl">
                    <a:srgbClr val="000000"/>
                  </a:outerShdw>
                </a:effectLst>
                <a:latin typeface="Times New Roman" pitchFamily="18" charset="0"/>
              </a:rPr>
              <a:t>f</a:t>
            </a:r>
            <a:r>
              <a:rPr kumimoji="1" lang="en-US" altLang="en-US" sz="1400" b="1" i="1" dirty="0">
                <a:solidFill>
                  <a:srgbClr val="000000"/>
                </a:solidFill>
                <a:effectLst>
                  <a:outerShdw blurRad="38100" dist="38100" dir="2700000" algn="tl">
                    <a:srgbClr val="000000"/>
                  </a:outerShdw>
                </a:effectLst>
                <a:latin typeface="Times New Roman" pitchFamily="18" charset="0"/>
              </a:rPr>
              <a:t> </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en-US" altLang="en-US" sz="2400" b="1" i="1" dirty="0">
                <a:solidFill>
                  <a:srgbClr val="000000"/>
                </a:solidFill>
                <a:effectLst>
                  <a:outerShdw blurRad="38100" dist="38100" dir="2700000" algn="tl">
                    <a:srgbClr val="000000"/>
                  </a:outerShdw>
                </a:effectLst>
                <a:latin typeface="Times New Roman" pitchFamily="18" charset="0"/>
              </a:rPr>
              <a:t>t</a:t>
            </a:r>
            <a:r>
              <a:rPr kumimoji="1" lang="en-US" altLang="en-US" sz="2400" b="1" dirty="0">
                <a:solidFill>
                  <a:srgbClr val="000000"/>
                </a:solidFill>
                <a:effectLst>
                  <a:outerShdw blurRad="38100" dist="38100" dir="2700000" algn="tl">
                    <a:srgbClr val="000000"/>
                  </a:outerShdw>
                </a:effectLst>
                <a:latin typeface="Times New Roman" pitchFamily="18" charset="0"/>
              </a:rPr>
              <a:t>)cos</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a:t>
            </a:r>
            <a:r>
              <a:rPr kumimoji="1" lang="en-US" altLang="en-US" sz="2400" b="1" baseline="-25000" dirty="0">
                <a:solidFill>
                  <a:srgbClr val="000000"/>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t</a:t>
            </a:r>
          </a:p>
        </p:txBody>
      </p:sp>
      <p:sp>
        <p:nvSpPr>
          <p:cNvPr id="80914" name="AutoShape 18"/>
          <p:cNvSpPr>
            <a:spLocks noChangeArrowheads="1"/>
          </p:cNvSpPr>
          <p:nvPr/>
        </p:nvSpPr>
        <p:spPr bwMode="auto">
          <a:xfrm>
            <a:off x="2857488" y="4071942"/>
            <a:ext cx="6072230" cy="1200150"/>
          </a:xfrm>
          <a:prstGeom prst="wedgeRoundRectCallout">
            <a:avLst>
              <a:gd name="adj1" fmla="val -32019"/>
              <a:gd name="adj2" fmla="val -158097"/>
              <a:gd name="adj3" fmla="val 16667"/>
            </a:avLst>
          </a:prstGeom>
          <a:gradFill rotWithShape="0">
            <a:gsLst>
              <a:gs pos="0">
                <a:srgbClr val="CC3300"/>
              </a:gs>
              <a:gs pos="100000">
                <a:srgbClr val="CC3300">
                  <a:gamma/>
                  <a:shade val="46275"/>
                  <a:invGamma/>
                </a:srgbClr>
              </a:gs>
            </a:gsLst>
            <a:path path="rect">
              <a:fillToRect l="50000" t="50000" r="50000" b="50000"/>
            </a:path>
          </a:gradFill>
          <a:ln w="12700" cap="sq">
            <a:solidFill>
              <a:srgbClr val="CC3300"/>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r>
              <a:rPr kumimoji="1" lang="zh-CN" altLang="en-US" sz="2400" b="1" dirty="0">
                <a:solidFill>
                  <a:srgbClr val="FFFFFF"/>
                </a:solidFill>
                <a:effectLst>
                  <a:outerShdw blurRad="38100" dist="38100" dir="2700000" algn="tl">
                    <a:srgbClr val="000000"/>
                  </a:outerShdw>
                </a:effectLst>
                <a:latin typeface="宋体" charset="-122"/>
              </a:rPr>
              <a:t>其频谱为</a:t>
            </a: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宋体" charset="-122"/>
              </a:rPr>
              <a:t> </a:t>
            </a:r>
            <a:r>
              <a:rPr kumimoji="1" lang="en-US" altLang="zh-CN" sz="2400" b="1" i="1" dirty="0">
                <a:solidFill>
                  <a:srgbClr val="FFFF99"/>
                </a:solidFill>
                <a:effectLst>
                  <a:outerShdw blurRad="38100" dist="38100" dir="2700000" algn="tl">
                    <a:srgbClr val="000000"/>
                  </a:outerShdw>
                </a:effectLst>
                <a:latin typeface="Times New Roman" pitchFamily="18" charset="0"/>
              </a:rPr>
              <a:t>G</a:t>
            </a:r>
            <a:r>
              <a:rPr kumimoji="1" lang="en-US" altLang="zh-CN" sz="2400" b="1" dirty="0">
                <a:solidFill>
                  <a:srgbClr val="FFFF99"/>
                </a:solidFill>
                <a:effectLst>
                  <a:outerShdw blurRad="38100" dist="38100" dir="2700000" algn="tl">
                    <a:srgbClr val="000000"/>
                  </a:outerShdw>
                </a:effectLst>
                <a:latin typeface="Times New Roman" pitchFamily="18" charset="0"/>
              </a:rPr>
              <a:t>(j</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)=½</a:t>
            </a:r>
            <a:r>
              <a:rPr kumimoji="1" lang="en-US" altLang="zh-CN" sz="2400" b="1" i="1" dirty="0">
                <a:solidFill>
                  <a:srgbClr val="FFFF99"/>
                </a:solidFill>
                <a:effectLst>
                  <a:outerShdw blurRad="38100" dist="38100" dir="2700000" algn="tl">
                    <a:srgbClr val="000000"/>
                  </a:outerShdw>
                </a:effectLst>
                <a:latin typeface="Times New Roman" pitchFamily="18" charset="0"/>
              </a:rPr>
              <a:t>F</a:t>
            </a:r>
            <a:r>
              <a:rPr kumimoji="1" lang="en-US" altLang="zh-CN" sz="2400" b="1" dirty="0">
                <a:solidFill>
                  <a:srgbClr val="FFFF99"/>
                </a:solidFill>
                <a:effectLst>
                  <a:outerShdw blurRad="38100" dist="38100" dir="2700000" algn="tl">
                    <a:srgbClr val="000000"/>
                  </a:outerShdw>
                </a:effectLst>
                <a:latin typeface="Times New Roman" pitchFamily="18" charset="0"/>
              </a:rPr>
              <a:t>(j</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)+¼{</a:t>
            </a:r>
            <a:r>
              <a:rPr kumimoji="1" lang="en-US" altLang="zh-CN" sz="2400" b="1" i="1" dirty="0">
                <a:solidFill>
                  <a:srgbClr val="FFFF99"/>
                </a:solidFill>
                <a:effectLst>
                  <a:outerShdw blurRad="38100" dist="38100" dir="2700000" algn="tl">
                    <a:srgbClr val="000000"/>
                  </a:outerShdw>
                </a:effectLst>
                <a:latin typeface="Times New Roman" pitchFamily="18" charset="0"/>
              </a:rPr>
              <a:t>F</a:t>
            </a:r>
            <a:r>
              <a:rPr kumimoji="1" lang="en-US" altLang="zh-CN" sz="2400" b="1" dirty="0">
                <a:solidFill>
                  <a:srgbClr val="FFFF99"/>
                </a:solidFill>
                <a:effectLst>
                  <a:outerShdw blurRad="38100" dist="38100" dir="2700000" algn="tl">
                    <a:srgbClr val="000000"/>
                  </a:outerShdw>
                </a:effectLst>
                <a:latin typeface="Times New Roman" pitchFamily="18" charset="0"/>
              </a:rPr>
              <a:t>[j(</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-2</a:t>
            </a:r>
            <a:r>
              <a:rPr kumimoji="1" lang="en-US" altLang="en-US" sz="2400" b="1" baseline="-25000" dirty="0">
                <a:solidFill>
                  <a:srgbClr val="FFFF99"/>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a:t>
            </a:r>
            <a:r>
              <a:rPr kumimoji="1" lang="en-US" altLang="zh-CN" sz="2400" b="1" i="1" dirty="0">
                <a:solidFill>
                  <a:srgbClr val="FFFF99"/>
                </a:solidFill>
                <a:effectLst>
                  <a:outerShdw blurRad="38100" dist="38100" dir="2700000" algn="tl">
                    <a:srgbClr val="000000"/>
                  </a:outerShdw>
                </a:effectLst>
                <a:latin typeface="Times New Roman" pitchFamily="18" charset="0"/>
              </a:rPr>
              <a:t>F</a:t>
            </a:r>
            <a:r>
              <a:rPr kumimoji="1" lang="en-US" altLang="zh-CN" sz="2400" b="1" dirty="0">
                <a:solidFill>
                  <a:srgbClr val="FFFF99"/>
                </a:solidFill>
                <a:effectLst>
                  <a:outerShdw blurRad="38100" dist="38100" dir="2700000" algn="tl">
                    <a:srgbClr val="000000"/>
                  </a:outerShdw>
                </a:effectLst>
                <a:latin typeface="Times New Roman" pitchFamily="18" charset="0"/>
              </a:rPr>
              <a:t>[j(</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+2</a:t>
            </a:r>
            <a:r>
              <a:rPr kumimoji="1" lang="en-US" altLang="en-US" sz="2400" b="1" baseline="-25000" dirty="0">
                <a:solidFill>
                  <a:srgbClr val="FFFF99"/>
                </a:solidFill>
                <a:effectLst>
                  <a:outerShdw blurRad="38100" dist="38100" dir="2700000" algn="tl">
                    <a:srgbClr val="000000"/>
                  </a:outerShdw>
                </a:effectLst>
                <a:latin typeface="Times New Roman" pitchFamily="18" charset="0"/>
                <a:sym typeface="Symbol" pitchFamily="18" charset="2"/>
              </a:rPr>
              <a:t>0</a:t>
            </a:r>
            <a:r>
              <a:rPr kumimoji="1" lang="en-US" altLang="en-US" sz="2400" b="1" dirty="0">
                <a:solidFill>
                  <a:srgbClr val="FFFF99"/>
                </a:solidFill>
                <a:effectLst>
                  <a:outerShdw blurRad="38100" dist="38100" dir="2700000" algn="tl">
                    <a:srgbClr val="000000"/>
                  </a:outerShdw>
                </a:effectLst>
                <a:latin typeface="Times New Roman" pitchFamily="18" charset="0"/>
                <a:sym typeface="Symbol" pitchFamily="18" charset="2"/>
              </a:rPr>
              <a:t>)]}</a:t>
            </a:r>
          </a:p>
        </p:txBody>
      </p:sp>
      <p:sp>
        <p:nvSpPr>
          <p:cNvPr id="80916" name="AutoShape 20"/>
          <p:cNvSpPr>
            <a:spLocks noChangeArrowheads="1"/>
          </p:cNvSpPr>
          <p:nvPr/>
        </p:nvSpPr>
        <p:spPr bwMode="auto">
          <a:xfrm>
            <a:off x="500034" y="5214950"/>
            <a:ext cx="5791200" cy="1409700"/>
          </a:xfrm>
          <a:prstGeom prst="horizontalScroll">
            <a:avLst>
              <a:gd name="adj" fmla="val 12500"/>
            </a:avLst>
          </a:prstGeom>
          <a:gradFill rotWithShape="0">
            <a:gsLst>
              <a:gs pos="0">
                <a:srgbClr val="FFEFD1"/>
              </a:gs>
              <a:gs pos="64999">
                <a:srgbClr val="F0EBD5"/>
              </a:gs>
              <a:gs pos="100000">
                <a:srgbClr val="D1C39F"/>
              </a:gs>
            </a:gsLst>
            <a:lin ang="18900000" scaled="0"/>
          </a:gradFill>
          <a:ln w="12700" cap="sq">
            <a:solidFill>
              <a:schemeClr val="tx2"/>
            </a:solidFill>
            <a:round/>
            <a:headEnd type="none" w="sm" len="sm"/>
            <a:tailEnd type="none" w="sm" len="lg"/>
          </a:ln>
          <a:effectLst/>
        </p:spPr>
        <p:txBody>
          <a:bodyPr wrap="none" anchor="ctr"/>
          <a:lstStyle/>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Times New Roman" pitchFamily="18" charset="0"/>
              </a:rPr>
              <a:t>此信号的频谱通过理想低通滤波器，</a:t>
            </a:r>
          </a:p>
          <a:p>
            <a:pPr fontAlgn="base">
              <a:spcBef>
                <a:spcPct val="0"/>
              </a:spcBef>
              <a:spcAft>
                <a:spcPct val="0"/>
              </a:spcAft>
            </a:pPr>
            <a:r>
              <a:rPr kumimoji="1" lang="zh-CN" altLang="en-US" sz="2400" b="1" dirty="0">
                <a:solidFill>
                  <a:srgbClr val="000000"/>
                </a:solidFill>
                <a:effectLst>
                  <a:outerShdw blurRad="38100" dist="38100" dir="2700000" algn="tl">
                    <a:srgbClr val="000000"/>
                  </a:outerShdw>
                </a:effectLst>
                <a:latin typeface="Times New Roman" pitchFamily="18" charset="0"/>
              </a:rPr>
              <a:t>可取出</a:t>
            </a:r>
            <a:r>
              <a:rPr kumimoji="1" lang="en-US" altLang="zh-CN" sz="2400" b="1" i="1" dirty="0">
                <a:solidFill>
                  <a:srgbClr val="000000"/>
                </a:solidFill>
                <a:effectLst>
                  <a:outerShdw blurRad="38100" dist="38100" dir="2700000" algn="tl">
                    <a:srgbClr val="000000"/>
                  </a:outerShdw>
                </a:effectLst>
                <a:latin typeface="Times New Roman" pitchFamily="18" charset="0"/>
              </a:rPr>
              <a:t>F</a:t>
            </a:r>
            <a:r>
              <a:rPr kumimoji="1" lang="en-US" altLang="zh-CN" sz="2400" b="1" dirty="0">
                <a:solidFill>
                  <a:srgbClr val="000000"/>
                </a:solidFill>
                <a:effectLst>
                  <a:outerShdw blurRad="38100" dist="38100" dir="2700000" algn="tl">
                    <a:srgbClr val="000000"/>
                  </a:outerShdw>
                </a:effectLst>
                <a:latin typeface="Times New Roman" pitchFamily="18" charset="0"/>
              </a:rPr>
              <a:t>(j</a:t>
            </a:r>
            <a:r>
              <a:rPr kumimoji="1" lang="en-US" altLang="en-US" sz="2400" b="1" dirty="0">
                <a:solidFill>
                  <a:srgbClr val="000000"/>
                </a:solidFill>
                <a:effectLst>
                  <a:outerShdw blurRad="38100" dist="38100" dir="2700000" algn="tl">
                    <a:srgbClr val="000000"/>
                  </a:outerShdw>
                </a:effectLst>
                <a:latin typeface="Times New Roman" pitchFamily="18" charset="0"/>
                <a:sym typeface="Symbol" pitchFamily="18" charset="2"/>
              </a:rPr>
              <a:t>)</a:t>
            </a:r>
            <a:r>
              <a:rPr kumimoji="1" lang="zh-CN" altLang="en-US" sz="2400" b="1" dirty="0">
                <a:solidFill>
                  <a:srgbClr val="000000"/>
                </a:solidFill>
                <a:effectLst>
                  <a:outerShdw blurRad="38100" dist="38100" dir="2700000" algn="tl">
                    <a:srgbClr val="000000"/>
                  </a:outerShdw>
                </a:effectLst>
                <a:latin typeface="Times New Roman" pitchFamily="18" charset="0"/>
              </a:rPr>
              <a:t>，从而恢复原信号</a:t>
            </a:r>
            <a:r>
              <a:rPr kumimoji="1" lang="en-US" altLang="en-US" sz="2400" b="1" i="1" dirty="0">
                <a:solidFill>
                  <a:srgbClr val="000000"/>
                </a:solidFill>
                <a:effectLst>
                  <a:outerShdw blurRad="38100" dist="38100" dir="2700000" algn="tl">
                    <a:srgbClr val="000000"/>
                  </a:outerShdw>
                </a:effectLst>
                <a:latin typeface="Times New Roman" pitchFamily="18" charset="0"/>
              </a:rPr>
              <a:t>f</a:t>
            </a:r>
            <a:r>
              <a:rPr kumimoji="1" lang="en-US" altLang="en-US" sz="1400" b="1" i="1" dirty="0">
                <a:solidFill>
                  <a:srgbClr val="000000"/>
                </a:solidFill>
                <a:effectLst>
                  <a:outerShdw blurRad="38100" dist="38100" dir="2700000" algn="tl">
                    <a:srgbClr val="000000"/>
                  </a:outerShdw>
                </a:effectLst>
                <a:latin typeface="Times New Roman" pitchFamily="18" charset="0"/>
              </a:rPr>
              <a:t> </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en-US" altLang="en-US" sz="2400" b="1" i="1" dirty="0">
                <a:solidFill>
                  <a:srgbClr val="000000"/>
                </a:solidFill>
                <a:effectLst>
                  <a:outerShdw blurRad="38100" dist="38100" dir="2700000" algn="tl">
                    <a:srgbClr val="000000"/>
                  </a:outerShdw>
                </a:effectLst>
                <a:latin typeface="Times New Roman" pitchFamily="18" charset="0"/>
              </a:rPr>
              <a:t>t</a:t>
            </a:r>
            <a:r>
              <a:rPr kumimoji="1" lang="en-US" altLang="en-US" sz="2400" b="1" dirty="0">
                <a:solidFill>
                  <a:srgbClr val="000000"/>
                </a:solidFill>
                <a:effectLst>
                  <a:outerShdw blurRad="38100" dist="38100" dir="2700000" algn="tl">
                    <a:srgbClr val="000000"/>
                  </a:outerShdw>
                </a:effectLst>
                <a:latin typeface="Times New Roman" pitchFamily="18" charset="0"/>
              </a:rPr>
              <a:t>)</a:t>
            </a:r>
            <a:r>
              <a:rPr kumimoji="1" lang="zh-CN" altLang="en-US" sz="2400" b="1" dirty="0">
                <a:solidFill>
                  <a:srgbClr val="000000"/>
                </a:solidFill>
                <a:effectLst>
                  <a:outerShdw blurRad="38100" dist="38100" dir="2700000" algn="tl">
                    <a:srgbClr val="000000"/>
                  </a:outerShdw>
                </a:effectLst>
                <a:latin typeface="Times New Roman" pitchFamily="18" charset="0"/>
              </a:rPr>
              <a:t> </a:t>
            </a:r>
            <a:r>
              <a:rPr kumimoji="1" lang="zh-CN" altLang="en-US" sz="2400" b="1" dirty="0">
                <a:solidFill>
                  <a:srgbClr val="000000"/>
                </a:solidFill>
                <a:effectLst>
                  <a:outerShdw blurRad="38100" dist="38100" dir="2700000" algn="tl">
                    <a:srgbClr val="000000"/>
                  </a:outerShdw>
                </a:effectLst>
                <a:latin typeface="宋体" charset="-122"/>
              </a:rPr>
              <a:t>。</a:t>
            </a:r>
          </a:p>
        </p:txBody>
      </p:sp>
      <p:grpSp>
        <p:nvGrpSpPr>
          <p:cNvPr id="2" name="Group 21"/>
          <p:cNvGrpSpPr>
            <a:grpSpLocks/>
          </p:cNvGrpSpPr>
          <p:nvPr/>
        </p:nvGrpSpPr>
        <p:grpSpPr bwMode="auto">
          <a:xfrm>
            <a:off x="1757363" y="2224085"/>
            <a:ext cx="5629275" cy="1704973"/>
            <a:chOff x="1107" y="1401"/>
            <a:chExt cx="3546" cy="1074"/>
          </a:xfrm>
        </p:grpSpPr>
        <p:sp>
          <p:nvSpPr>
            <p:cNvPr id="80918" name="Line 22"/>
            <p:cNvSpPr>
              <a:spLocks noChangeShapeType="1"/>
            </p:cNvSpPr>
            <p:nvPr/>
          </p:nvSpPr>
          <p:spPr bwMode="auto">
            <a:xfrm>
              <a:off x="1480" y="1756"/>
              <a:ext cx="568"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19" name="AutoShape 23"/>
            <p:cNvSpPr>
              <a:spLocks noChangeArrowheads="1"/>
            </p:cNvSpPr>
            <p:nvPr/>
          </p:nvSpPr>
          <p:spPr bwMode="auto">
            <a:xfrm>
              <a:off x="2053" y="1657"/>
              <a:ext cx="198" cy="197"/>
            </a:xfrm>
            <a:prstGeom prst="flowChartSummingJunction">
              <a:avLst/>
            </a:prstGeom>
            <a:solidFill>
              <a:srgbClr val="336600"/>
            </a:solidFill>
            <a:ln w="28575">
              <a:solidFill>
                <a:schemeClr val="tx1"/>
              </a:solidFill>
              <a:round/>
              <a:headEnd/>
              <a:tailEnd type="none"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20" name="Line 24"/>
            <p:cNvSpPr>
              <a:spLocks noChangeShapeType="1"/>
            </p:cNvSpPr>
            <p:nvPr/>
          </p:nvSpPr>
          <p:spPr bwMode="auto">
            <a:xfrm>
              <a:off x="2251" y="1756"/>
              <a:ext cx="459"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21" name="Line 25"/>
            <p:cNvSpPr>
              <a:spLocks noChangeShapeType="1"/>
            </p:cNvSpPr>
            <p:nvPr/>
          </p:nvSpPr>
          <p:spPr bwMode="auto">
            <a:xfrm flipV="1">
              <a:off x="2157" y="1835"/>
              <a:ext cx="0" cy="394"/>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80922" name="Object 26"/>
            <p:cNvGraphicFramePr>
              <a:graphicFrameLocks noChangeAspect="1"/>
            </p:cNvGraphicFramePr>
            <p:nvPr/>
          </p:nvGraphicFramePr>
          <p:xfrm>
            <a:off x="4232" y="1620"/>
            <a:ext cx="421" cy="262"/>
          </p:xfrm>
          <a:graphic>
            <a:graphicData uri="http://schemas.openxmlformats.org/presentationml/2006/ole">
              <mc:AlternateContent xmlns:mc="http://schemas.openxmlformats.org/markup-compatibility/2006">
                <mc:Choice xmlns:v="urn:schemas-microsoft-com:vml" Requires="v">
                  <p:oleObj name="Equation" r:id="rId2" imgW="10954800" imgH="6489720" progId="Equation.DSMT4">
                    <p:embed/>
                  </p:oleObj>
                </mc:Choice>
                <mc:Fallback>
                  <p:oleObj name="Equation" r:id="rId2" imgW="10954800" imgH="64897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 y="1620"/>
                          <a:ext cx="421" cy="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23" name="Object 27"/>
            <p:cNvGraphicFramePr>
              <a:graphicFrameLocks noChangeAspect="1"/>
            </p:cNvGraphicFramePr>
            <p:nvPr/>
          </p:nvGraphicFramePr>
          <p:xfrm>
            <a:off x="1107" y="1649"/>
            <a:ext cx="406" cy="264"/>
          </p:xfrm>
          <a:graphic>
            <a:graphicData uri="http://schemas.openxmlformats.org/presentationml/2006/ole">
              <mc:AlternateContent xmlns:mc="http://schemas.openxmlformats.org/markup-compatibility/2006">
                <mc:Choice xmlns:v="urn:schemas-microsoft-com:vml" Requires="v">
                  <p:oleObj name="Equation" r:id="rId4" imgW="10142280" imgH="6489720" progId="Equation.DSMT4">
                    <p:embed/>
                  </p:oleObj>
                </mc:Choice>
                <mc:Fallback>
                  <p:oleObj name="Equation" r:id="rId4" imgW="10142280" imgH="6489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 y="1649"/>
                          <a:ext cx="406"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24" name="Object 28"/>
            <p:cNvGraphicFramePr>
              <a:graphicFrameLocks noChangeAspect="1"/>
            </p:cNvGraphicFramePr>
            <p:nvPr/>
          </p:nvGraphicFramePr>
          <p:xfrm>
            <a:off x="1170" y="2179"/>
            <a:ext cx="1139" cy="296"/>
          </p:xfrm>
          <a:graphic>
            <a:graphicData uri="http://schemas.openxmlformats.org/presentationml/2006/ole">
              <mc:AlternateContent xmlns:mc="http://schemas.openxmlformats.org/markup-compatibility/2006">
                <mc:Choice xmlns:v="urn:schemas-microsoft-com:vml" Requires="v">
                  <p:oleObj name="Equation" r:id="rId6" imgW="28421280" imgH="7302600" progId="Equation.DSMT4">
                    <p:embed/>
                  </p:oleObj>
                </mc:Choice>
                <mc:Fallback>
                  <p:oleObj name="Equation" r:id="rId6" imgW="28421280" imgH="730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0" y="2179"/>
                          <a:ext cx="1139"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25" name="Rectangle 29"/>
            <p:cNvSpPr>
              <a:spLocks noChangeArrowheads="1"/>
            </p:cNvSpPr>
            <p:nvPr/>
          </p:nvSpPr>
          <p:spPr bwMode="auto">
            <a:xfrm>
              <a:off x="2738" y="1401"/>
              <a:ext cx="1026" cy="680"/>
            </a:xfrm>
            <a:prstGeom prst="rect">
              <a:avLst/>
            </a:prstGeom>
            <a:solidFill>
              <a:schemeClr val="accent2">
                <a:lumMod val="20000"/>
                <a:lumOff val="80000"/>
              </a:schemeClr>
            </a:solidFill>
            <a:ln w="28575">
              <a:solidFill>
                <a:schemeClr val="tx1"/>
              </a:solidFill>
              <a:miter lim="800000"/>
              <a:headEnd/>
              <a:tailEnd type="none"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26" name="Line 30"/>
            <p:cNvSpPr>
              <a:spLocks noChangeShapeType="1"/>
            </p:cNvSpPr>
            <p:nvPr/>
          </p:nvSpPr>
          <p:spPr bwMode="auto">
            <a:xfrm>
              <a:off x="3764" y="1746"/>
              <a:ext cx="499"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27" name="Line 31"/>
            <p:cNvSpPr>
              <a:spLocks noChangeShapeType="1"/>
            </p:cNvSpPr>
            <p:nvPr/>
          </p:nvSpPr>
          <p:spPr bwMode="auto">
            <a:xfrm flipV="1">
              <a:off x="3219" y="1437"/>
              <a:ext cx="0" cy="473"/>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80928" name="Rectangle 32"/>
            <p:cNvSpPr>
              <a:spLocks noChangeArrowheads="1"/>
            </p:cNvSpPr>
            <p:nvPr/>
          </p:nvSpPr>
          <p:spPr bwMode="auto">
            <a:xfrm>
              <a:off x="2999" y="1662"/>
              <a:ext cx="454" cy="248"/>
            </a:xfrm>
            <a:prstGeom prst="rect">
              <a:avLst/>
            </a:prstGeom>
            <a:noFill/>
            <a:ln w="38100">
              <a:solidFill>
                <a:srgbClr val="00FF00"/>
              </a:solidFill>
              <a:miter lim="800000"/>
              <a:headEnd/>
              <a:tailEnd type="none"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80929" name="Object 33"/>
            <p:cNvGraphicFramePr>
              <a:graphicFrameLocks noChangeAspect="1"/>
            </p:cNvGraphicFramePr>
            <p:nvPr/>
          </p:nvGraphicFramePr>
          <p:xfrm>
            <a:off x="3366" y="1869"/>
            <a:ext cx="173" cy="204"/>
          </p:xfrm>
          <a:graphic>
            <a:graphicData uri="http://schemas.openxmlformats.org/presentationml/2006/ole">
              <mc:AlternateContent xmlns:mc="http://schemas.openxmlformats.org/markup-compatibility/2006">
                <mc:Choice xmlns:v="urn:schemas-microsoft-com:vml" Requires="v">
                  <p:oleObj name="Equation" r:id="rId8" imgW="6080400" imgH="7302600" progId="Equation.DSMT4">
                    <p:embed/>
                  </p:oleObj>
                </mc:Choice>
                <mc:Fallback>
                  <p:oleObj name="Equation" r:id="rId8" imgW="6080400" imgH="7302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6" y="1869"/>
                          <a:ext cx="173"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30" name="Object 34"/>
            <p:cNvGraphicFramePr>
              <a:graphicFrameLocks noChangeAspect="1"/>
            </p:cNvGraphicFramePr>
            <p:nvPr/>
          </p:nvGraphicFramePr>
          <p:xfrm>
            <a:off x="2876" y="1869"/>
            <a:ext cx="235" cy="204"/>
          </p:xfrm>
          <a:graphic>
            <a:graphicData uri="http://schemas.openxmlformats.org/presentationml/2006/ole">
              <mc:AlternateContent xmlns:mc="http://schemas.openxmlformats.org/markup-compatibility/2006">
                <mc:Choice xmlns:v="urn:schemas-microsoft-com:vml" Requires="v">
                  <p:oleObj name="Equation" r:id="rId10" imgW="8923680" imgH="7302600" progId="Equation.DSMT4">
                    <p:embed/>
                  </p:oleObj>
                </mc:Choice>
                <mc:Fallback>
                  <p:oleObj name="Equation" r:id="rId10" imgW="8923680" imgH="7302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6" y="1869"/>
                          <a:ext cx="235"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31" name="Object 35"/>
            <p:cNvGraphicFramePr>
              <a:graphicFrameLocks noChangeAspect="1"/>
            </p:cNvGraphicFramePr>
            <p:nvPr/>
          </p:nvGraphicFramePr>
          <p:xfrm>
            <a:off x="3093" y="1515"/>
            <a:ext cx="130" cy="153"/>
          </p:xfrm>
          <a:graphic>
            <a:graphicData uri="http://schemas.openxmlformats.org/presentationml/2006/ole">
              <mc:AlternateContent xmlns:mc="http://schemas.openxmlformats.org/markup-compatibility/2006">
                <mc:Choice xmlns:v="urn:schemas-microsoft-com:vml" Requires="v">
                  <p:oleObj name="Equation" r:id="rId12" imgW="4049280" imgH="5270400" progId="Equation.DSMT4">
                    <p:embed/>
                  </p:oleObj>
                </mc:Choice>
                <mc:Fallback>
                  <p:oleObj name="Equation" r:id="rId12" imgW="4049280" imgH="5270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3" y="1515"/>
                          <a:ext cx="130" cy="1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32" name="Object 36"/>
            <p:cNvGraphicFramePr>
              <a:graphicFrameLocks noChangeAspect="1"/>
            </p:cNvGraphicFramePr>
            <p:nvPr/>
          </p:nvGraphicFramePr>
          <p:xfrm>
            <a:off x="3167" y="1904"/>
            <a:ext cx="124" cy="163"/>
          </p:xfrm>
          <a:graphic>
            <a:graphicData uri="http://schemas.openxmlformats.org/presentationml/2006/ole">
              <mc:AlternateContent xmlns:mc="http://schemas.openxmlformats.org/markup-compatibility/2006">
                <mc:Choice xmlns:v="urn:schemas-microsoft-com:vml" Requires="v">
                  <p:oleObj name="Equation" r:id="rId14" imgW="4049280" imgH="5676840" progId="Equation.DSMT4">
                    <p:embed/>
                  </p:oleObj>
                </mc:Choice>
                <mc:Fallback>
                  <p:oleObj name="Equation" r:id="rId14" imgW="4049280" imgH="56768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7" y="1904"/>
                          <a:ext cx="124" cy="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33" name="Object 37"/>
            <p:cNvGraphicFramePr>
              <a:graphicFrameLocks noChangeAspect="1"/>
            </p:cNvGraphicFramePr>
            <p:nvPr/>
          </p:nvGraphicFramePr>
          <p:xfrm>
            <a:off x="2257" y="1449"/>
            <a:ext cx="403" cy="263"/>
          </p:xfrm>
          <a:graphic>
            <a:graphicData uri="http://schemas.openxmlformats.org/presentationml/2006/ole">
              <mc:AlternateContent xmlns:mc="http://schemas.openxmlformats.org/markup-compatibility/2006">
                <mc:Choice xmlns:v="urn:schemas-microsoft-com:vml" Requires="v">
                  <p:oleObj name="Equation" r:id="rId16" imgW="10548360" imgH="6489720" progId="Equation.DSMT4">
                    <p:embed/>
                  </p:oleObj>
                </mc:Choice>
                <mc:Fallback>
                  <p:oleObj name="Equation" r:id="rId16" imgW="10548360" imgH="64897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57" y="1449"/>
                          <a:ext cx="403"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34" name="Line 38"/>
            <p:cNvSpPr>
              <a:spLocks noChangeShapeType="1"/>
            </p:cNvSpPr>
            <p:nvPr/>
          </p:nvSpPr>
          <p:spPr bwMode="auto">
            <a:xfrm>
              <a:off x="2841" y="1910"/>
              <a:ext cx="849" cy="0"/>
            </a:xfrm>
            <a:prstGeom prst="line">
              <a:avLst/>
            </a:prstGeom>
            <a:noFill/>
            <a:ln w="28575">
              <a:solidFill>
                <a:schemeClr val="tx1"/>
              </a:solidFill>
              <a:round/>
              <a:headEnd/>
              <a:tailEnd type="stealth" w="sm" len="med"/>
            </a:ln>
            <a:effec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grpSp>
      <p:grpSp>
        <p:nvGrpSpPr>
          <p:cNvPr id="3" name="Group 41"/>
          <p:cNvGrpSpPr>
            <a:grpSpLocks/>
          </p:cNvGrpSpPr>
          <p:nvPr/>
        </p:nvGrpSpPr>
        <p:grpSpPr bwMode="auto">
          <a:xfrm>
            <a:off x="4133850" y="933450"/>
            <a:ext cx="5010150" cy="1123950"/>
            <a:chOff x="2604" y="588"/>
            <a:chExt cx="3156" cy="708"/>
          </a:xfrm>
          <a:solidFill>
            <a:srgbClr val="FFFF00"/>
          </a:solidFill>
        </p:grpSpPr>
        <p:sp>
          <p:nvSpPr>
            <p:cNvPr id="80911" name="AutoShape 15"/>
            <p:cNvSpPr>
              <a:spLocks noChangeArrowheads="1"/>
            </p:cNvSpPr>
            <p:nvPr/>
          </p:nvSpPr>
          <p:spPr bwMode="auto">
            <a:xfrm>
              <a:off x="2604" y="588"/>
              <a:ext cx="3156" cy="708"/>
            </a:xfrm>
            <a:prstGeom prst="wedgeRoundRectCallout">
              <a:avLst>
                <a:gd name="adj1" fmla="val -49463"/>
                <a:gd name="adj2" fmla="val 60875"/>
                <a:gd name="adj3" fmla="val 16667"/>
              </a:avLst>
            </a:prstGeom>
            <a:grpFill/>
            <a:ln w="12700" cap="sq">
              <a:solidFill>
                <a:srgbClr val="33CCFF"/>
              </a:solidFill>
              <a:miter lim="800000"/>
              <a:headEnd type="none" w="sm" len="sm"/>
              <a:tailEnd type="none" w="sm" len="lg"/>
            </a:ln>
            <a:effectLst>
              <a:outerShdw dist="107763" dir="2700000" algn="ctr" rotWithShape="0">
                <a:schemeClr val="bg2"/>
              </a:outerShdw>
            </a:effectLst>
          </p:spPr>
          <p:txBody>
            <a:bodyPr wrap="none" anchor="ctr"/>
            <a:lstStyle/>
            <a:p>
              <a:pPr fontAlgn="base">
                <a:spcBef>
                  <a:spcPct val="0"/>
                </a:spcBef>
                <a:spcAft>
                  <a:spcPct val="0"/>
                </a:spcAft>
              </a:pPr>
              <a:endParaRPr kumimoji="1" lang="zh-CN" altLang="en-US" sz="2400">
                <a:solidFill>
                  <a:srgbClr val="000000"/>
                </a:solidFill>
                <a:effectLst>
                  <a:outerShdw blurRad="38100" dist="38100" dir="2700000" algn="tl">
                    <a:srgbClr val="000000"/>
                  </a:outerShdw>
                </a:effectLst>
                <a:latin typeface="宋体" charset="-122"/>
              </a:endParaRPr>
            </a:p>
          </p:txBody>
        </p:sp>
        <p:graphicFrame>
          <p:nvGraphicFramePr>
            <p:cNvPr id="80935" name="Object 39"/>
            <p:cNvGraphicFramePr>
              <a:graphicFrameLocks noChangeAspect="1"/>
            </p:cNvGraphicFramePr>
            <p:nvPr/>
          </p:nvGraphicFramePr>
          <p:xfrm>
            <a:off x="2690" y="645"/>
            <a:ext cx="2986" cy="573"/>
          </p:xfrm>
          <a:graphic>
            <a:graphicData uri="http://schemas.openxmlformats.org/presentationml/2006/ole">
              <mc:AlternateContent xmlns:mc="http://schemas.openxmlformats.org/markup-compatibility/2006">
                <mc:Choice xmlns:v="urn:schemas-microsoft-com:vml" Requires="v">
                  <p:oleObj name="Equation" r:id="rId18" imgW="72290880" imgH="14211360" progId="">
                    <p:embed/>
                  </p:oleObj>
                </mc:Choice>
                <mc:Fallback>
                  <p:oleObj name="Equation" r:id="rId18" imgW="72290880" imgH="14211360"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90" y="645"/>
                          <a:ext cx="2986" cy="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grpSp>
      <p:sp>
        <p:nvSpPr>
          <p:cNvPr id="31" name="Text Box 4"/>
          <p:cNvSpPr txBox="1">
            <a:spLocks noChangeArrowheads="1"/>
          </p:cNvSpPr>
          <p:nvPr/>
        </p:nvSpPr>
        <p:spPr bwMode="auto">
          <a:xfrm>
            <a:off x="5890944" y="0"/>
            <a:ext cx="3217560" cy="584775"/>
          </a:xfrm>
          <a:prstGeom prst="rect">
            <a:avLst/>
          </a:prstGeom>
          <a:noFill/>
          <a:ln w="76200">
            <a:noFill/>
            <a:miter lim="800000"/>
            <a:headEnd/>
            <a:tailEnd/>
          </a:ln>
        </p:spPr>
        <p:txBody>
          <a:bodyPr wrap="square">
            <a:spAutoFit/>
          </a:bodyPr>
          <a:lstStyle/>
          <a:p>
            <a:pPr algn="r" fontAlgn="base">
              <a:spcBef>
                <a:spcPct val="50000"/>
              </a:spcBef>
              <a:spcAft>
                <a:spcPct val="0"/>
              </a:spcAft>
            </a:pPr>
            <a:r>
              <a:rPr kumimoji="1" lang="en-US" altLang="zh-CN" sz="3200" b="1" dirty="0">
                <a:solidFill>
                  <a:srgbClr val="FF0000"/>
                </a:solidFill>
                <a:latin typeface="黑体" pitchFamily="2" charset="-122"/>
                <a:ea typeface="黑体" pitchFamily="2" charset="-122"/>
              </a:rPr>
              <a:t>5.4 </a:t>
            </a:r>
            <a:r>
              <a:rPr kumimoji="1" lang="zh-CN" altLang="en-US" sz="3200" b="1" dirty="0">
                <a:solidFill>
                  <a:srgbClr val="FF0000"/>
                </a:solidFill>
                <a:latin typeface="黑体" pitchFamily="2" charset="-122"/>
                <a:ea typeface="黑体" pitchFamily="2" charset="-122"/>
              </a:rPr>
              <a:t>调制与解调</a:t>
            </a:r>
          </a:p>
        </p:txBody>
      </p:sp>
      <p:sp>
        <p:nvSpPr>
          <p:cNvPr id="32" name="灯片编号占位符 4"/>
          <p:cNvSpPr>
            <a:spLocks noGrp="1"/>
          </p:cNvSpPr>
          <p:nvPr>
            <p:ph type="sldNum" sz="quarter" idx="4294967295"/>
          </p:nvPr>
        </p:nvSpPr>
        <p:spPr>
          <a:xfrm>
            <a:off x="7956376" y="6480720"/>
            <a:ext cx="735360" cy="332656"/>
          </a:xfrm>
        </p:spPr>
        <p:txBody>
          <a:bodyPr/>
          <a:lstStyle/>
          <a:p>
            <a:fld id="{30FE7232-05E5-4866-82D4-86F6A5872A4B}" type="slidenum">
              <a:rPr lang="zh-CN" altLang="en-US">
                <a:solidFill>
                  <a:srgbClr val="000000"/>
                </a:solidFill>
              </a:rPr>
              <a:pPr/>
              <a:t>58</a:t>
            </a:fld>
            <a:endParaRPr lang="en-US" altLang="zh-CN">
              <a:solidFill>
                <a:srgbClr val="000000"/>
              </a:solidFill>
            </a:endParaRPr>
          </a:p>
        </p:txBody>
      </p:sp>
    </p:spTree>
    <p:extLst>
      <p:ext uri="{BB962C8B-B14F-4D97-AF65-F5344CB8AC3E}">
        <p14:creationId xmlns:p14="http://schemas.microsoft.com/office/powerpoint/2010/main" val="325332925"/>
      </p:ext>
    </p:extLst>
  </p:cSld>
  <p:clrMapOvr>
    <a:masterClrMapping/>
  </p:clrMapOvr>
  <p:transition>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04574DA7-EE8A-4BDE-85D9-6C388E8111CD}" type="slidenum">
              <a:rPr kumimoji="0" lang="zh-CN" altLang="en-US" sz="1400">
                <a:solidFill>
                  <a:srgbClr val="000000"/>
                </a:solidFill>
                <a:latin typeface="Arial" panose="020B0604020202020204" pitchFamily="34" charset="0"/>
              </a:rPr>
              <a:pPr eaLnBrk="1" hangingPunct="1"/>
              <a:t>59</a:t>
            </a:fld>
            <a:endParaRPr kumimoji="0" lang="en-US" altLang="zh-CN" sz="1400">
              <a:solidFill>
                <a:srgbClr val="000000"/>
              </a:solidFill>
              <a:latin typeface="Arial" panose="020B0604020202020204" pitchFamily="34" charset="0"/>
            </a:endParaRPr>
          </a:p>
        </p:txBody>
      </p:sp>
      <p:sp>
        <p:nvSpPr>
          <p:cNvPr id="3" name="Rectangle 2"/>
          <p:cNvSpPr txBox="1">
            <a:spLocks noChangeArrowheads="1"/>
          </p:cNvSpPr>
          <p:nvPr/>
        </p:nvSpPr>
        <p:spPr>
          <a:xfrm>
            <a:off x="250825" y="522288"/>
            <a:ext cx="2389188" cy="609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defRPr/>
            </a:pPr>
            <a:r>
              <a:rPr lang="zh-CN" altLang="en-US" sz="3200" b="1" kern="0" dirty="0">
                <a:solidFill>
                  <a:srgbClr val="FF33CC"/>
                </a:solidFill>
              </a:rPr>
              <a:t>时域运算</a:t>
            </a:r>
          </a:p>
        </p:txBody>
      </p:sp>
      <p:sp>
        <p:nvSpPr>
          <p:cNvPr id="48132" name="Rectangle 4"/>
          <p:cNvSpPr>
            <a:spLocks noChangeArrowheads="1"/>
          </p:cNvSpPr>
          <p:nvPr/>
        </p:nvSpPr>
        <p:spPr bwMode="auto">
          <a:xfrm>
            <a:off x="3203575" y="620713"/>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sz="2800" b="1">
                <a:solidFill>
                  <a:srgbClr val="000000"/>
                </a:solidFill>
                <a:latin typeface="楷体_GB2312" pitchFamily="49" charset="-122"/>
                <a:ea typeface="楷体_GB2312" pitchFamily="49" charset="-122"/>
              </a:rPr>
              <a:t>以</a:t>
            </a:r>
            <a:r>
              <a:rPr lang="zh-CN" altLang="en-US" sz="2800" b="1">
                <a:solidFill>
                  <a:srgbClr val="000000"/>
                </a:solidFill>
                <a:latin typeface="楷体_GB2312" pitchFamily="49" charset="-122"/>
                <a:ea typeface="楷体_GB2312" pitchFamily="49" charset="-122"/>
                <a:hlinkClick r:id="rId2" action="ppaction://hlinkpres?slideindex=3&amp;slidetitle=二．理想抽样（周期单位冲激抽样）"/>
              </a:rPr>
              <a:t>理想抽样</a:t>
            </a:r>
            <a:r>
              <a:rPr lang="zh-CN" altLang="en-US" sz="2800" b="1">
                <a:solidFill>
                  <a:srgbClr val="000000"/>
                </a:solidFill>
                <a:latin typeface="楷体_GB2312" pitchFamily="49" charset="-122"/>
                <a:ea typeface="楷体_GB2312" pitchFamily="49" charset="-122"/>
              </a:rPr>
              <a:t>为例</a:t>
            </a:r>
          </a:p>
        </p:txBody>
      </p:sp>
      <p:graphicFrame>
        <p:nvGraphicFramePr>
          <p:cNvPr id="5" name="Object 2"/>
          <p:cNvGraphicFramePr>
            <a:graphicFrameLocks noChangeAspect="1"/>
          </p:cNvGraphicFramePr>
          <p:nvPr/>
        </p:nvGraphicFramePr>
        <p:xfrm>
          <a:off x="971552" y="1125540"/>
          <a:ext cx="6759575" cy="949325"/>
        </p:xfrm>
        <a:graphic>
          <a:graphicData uri="http://schemas.openxmlformats.org/presentationml/2006/ole">
            <mc:AlternateContent xmlns:mc="http://schemas.openxmlformats.org/markup-compatibility/2006">
              <mc:Choice xmlns:v="urn:schemas-microsoft-com:vml" Requires="v">
                <p:oleObj name="Equation" r:id="rId3" imgW="98357760" imgH="13808160" progId="Equation.DSMT4">
                  <p:embed/>
                </p:oleObj>
              </mc:Choice>
              <mc:Fallback>
                <p:oleObj name="Equation" r:id="rId3" imgW="98357760" imgH="13808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2" y="1125540"/>
                        <a:ext cx="6759575" cy="9493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684215" y="2205038"/>
          <a:ext cx="7513637" cy="1008062"/>
        </p:xfrm>
        <a:graphic>
          <a:graphicData uri="http://schemas.openxmlformats.org/presentationml/2006/ole">
            <mc:AlternateContent xmlns:mc="http://schemas.openxmlformats.org/markup-compatibility/2006">
              <mc:Choice xmlns:v="urn:schemas-microsoft-com:vml" Requires="v">
                <p:oleObj name="Equation" r:id="rId5" imgW="3403600" imgH="381000" progId="Equation.DSMT4">
                  <p:embed/>
                </p:oleObj>
              </mc:Choice>
              <mc:Fallback>
                <p:oleObj name="Equation" r:id="rId5" imgW="3403600" imgH="38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5" y="2205038"/>
                        <a:ext cx="7513637" cy="1008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7"/>
          <p:cNvSpPr>
            <a:spLocks noChangeArrowheads="1"/>
          </p:cNvSpPr>
          <p:nvPr/>
        </p:nvSpPr>
        <p:spPr bwMode="auto">
          <a:xfrm>
            <a:off x="0" y="3174319"/>
            <a:ext cx="365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fontAlgn="base" hangingPunct="1">
              <a:spcBef>
                <a:spcPct val="0"/>
              </a:spcBef>
              <a:spcAft>
                <a:spcPct val="0"/>
              </a:spcAft>
            </a:pPr>
            <a:r>
              <a:rPr lang="zh-CN" altLang="en-US" sz="2800" b="1" dirty="0">
                <a:solidFill>
                  <a:srgbClr val="000000"/>
                </a:solidFill>
                <a:latin typeface="楷体_GB2312" pitchFamily="49" charset="-122"/>
                <a:ea typeface="楷体_GB2312" pitchFamily="49" charset="-122"/>
              </a:rPr>
              <a:t>理想低通滤波器：                   </a:t>
            </a:r>
          </a:p>
        </p:txBody>
      </p:sp>
      <p:graphicFrame>
        <p:nvGraphicFramePr>
          <p:cNvPr id="8" name="Object 4"/>
          <p:cNvGraphicFramePr>
            <a:graphicFrameLocks noChangeAspect="1"/>
          </p:cNvGraphicFramePr>
          <p:nvPr/>
        </p:nvGraphicFramePr>
        <p:xfrm>
          <a:off x="468313" y="3708400"/>
          <a:ext cx="4367212" cy="1016000"/>
        </p:xfrm>
        <a:graphic>
          <a:graphicData uri="http://schemas.openxmlformats.org/presentationml/2006/ole">
            <mc:AlternateContent xmlns:mc="http://schemas.openxmlformats.org/markup-compatibility/2006">
              <mc:Choice xmlns:v="urn:schemas-microsoft-com:vml" Requires="v">
                <p:oleObj name="Equation" r:id="rId7" imgW="69903360" imgH="16247160" progId="Equation.DSMT4">
                  <p:embed/>
                </p:oleObj>
              </mc:Choice>
              <mc:Fallback>
                <p:oleObj name="Equation" r:id="rId7" imgW="69903360" imgH="16247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708400"/>
                        <a:ext cx="4367212" cy="10160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5148263" y="3789363"/>
          <a:ext cx="3478212" cy="787400"/>
        </p:xfrm>
        <a:graphic>
          <a:graphicData uri="http://schemas.openxmlformats.org/presentationml/2006/ole">
            <mc:AlternateContent xmlns:mc="http://schemas.openxmlformats.org/markup-compatibility/2006">
              <mc:Choice xmlns:v="urn:schemas-microsoft-com:vml" Requires="v">
                <p:oleObj name="Equation" r:id="rId9" imgW="55676160" imgH="12588840" progId="">
                  <p:embed/>
                </p:oleObj>
              </mc:Choice>
              <mc:Fallback>
                <p:oleObj name="Equation" r:id="rId9" imgW="55676160" imgH="1258884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3789363"/>
                        <a:ext cx="3478212" cy="7874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组合 17"/>
          <p:cNvGrpSpPr>
            <a:grpSpLocks/>
          </p:cNvGrpSpPr>
          <p:nvPr/>
        </p:nvGrpSpPr>
        <p:grpSpPr bwMode="auto">
          <a:xfrm>
            <a:off x="468315" y="4868865"/>
            <a:ext cx="8135937" cy="1800225"/>
            <a:chOff x="468313" y="4869160"/>
            <a:chExt cx="8135937" cy="1800200"/>
          </a:xfrm>
        </p:grpSpPr>
        <p:sp>
          <p:nvSpPr>
            <p:cNvPr id="48142" name="矩形 14"/>
            <p:cNvSpPr>
              <a:spLocks noChangeArrowheads="1"/>
            </p:cNvSpPr>
            <p:nvPr/>
          </p:nvSpPr>
          <p:spPr bwMode="auto">
            <a:xfrm>
              <a:off x="468313" y="4869160"/>
              <a:ext cx="8135937" cy="1800200"/>
            </a:xfrm>
            <a:prstGeom prst="rect">
              <a:avLst/>
            </a:prstGeom>
            <a:solidFill>
              <a:schemeClr val="tx1"/>
            </a:solidFill>
            <a:ln w="9525" algn="ctr">
              <a:solidFill>
                <a:schemeClr val="tx1"/>
              </a:solidFill>
              <a:round/>
              <a:headEnd/>
              <a:tailE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nvGrpSpPr>
            <p:cNvPr id="48143" name="组合 16"/>
            <p:cNvGrpSpPr>
              <a:grpSpLocks/>
            </p:cNvGrpSpPr>
            <p:nvPr/>
          </p:nvGrpSpPr>
          <p:grpSpPr bwMode="auto">
            <a:xfrm>
              <a:off x="611188" y="4962872"/>
              <a:ext cx="7567612" cy="1705992"/>
              <a:chOff x="611188" y="4962872"/>
              <a:chExt cx="7567612" cy="1705992"/>
            </a:xfrm>
          </p:grpSpPr>
          <p:graphicFrame>
            <p:nvGraphicFramePr>
              <p:cNvPr id="48144" name="Object 6"/>
              <p:cNvGraphicFramePr>
                <a:graphicFrameLocks noChangeAspect="1"/>
              </p:cNvGraphicFramePr>
              <p:nvPr/>
            </p:nvGraphicFramePr>
            <p:xfrm>
              <a:off x="611188" y="4962872"/>
              <a:ext cx="7567612" cy="914400"/>
            </p:xfrm>
            <a:graphic>
              <a:graphicData uri="http://schemas.openxmlformats.org/presentationml/2006/ole">
                <mc:AlternateContent xmlns:mc="http://schemas.openxmlformats.org/markup-compatibility/2006">
                  <mc:Choice xmlns:v="urn:schemas-microsoft-com:vml" Requires="v">
                    <p:oleObj name="Equation" r:id="rId11" imgW="121120920" imgH="14621400" progId="">
                      <p:embed/>
                    </p:oleObj>
                  </mc:Choice>
                  <mc:Fallback>
                    <p:oleObj name="Equation" r:id="rId11" imgW="121120920" imgH="146214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4962872"/>
                            <a:ext cx="7567612" cy="914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45" name="Object 7"/>
              <p:cNvGraphicFramePr>
                <a:graphicFrameLocks noChangeAspect="1"/>
              </p:cNvGraphicFramePr>
              <p:nvPr/>
            </p:nvGraphicFramePr>
            <p:xfrm>
              <a:off x="2843808" y="5805264"/>
              <a:ext cx="4367213" cy="863600"/>
            </p:xfrm>
            <a:graphic>
              <a:graphicData uri="http://schemas.openxmlformats.org/presentationml/2006/ole">
                <mc:AlternateContent xmlns:mc="http://schemas.openxmlformats.org/markup-compatibility/2006">
                  <mc:Choice xmlns:v="urn:schemas-microsoft-com:vml" Requires="v">
                    <p:oleObj name="Equation" r:id="rId13" imgW="69903360" imgH="13808160" progId="">
                      <p:embed/>
                    </p:oleObj>
                  </mc:Choice>
                  <mc:Fallback>
                    <p:oleObj name="Equation" r:id="rId13" imgW="69903360" imgH="138081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808" y="5805264"/>
                            <a:ext cx="4367213" cy="8636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48139" name="Line 13"/>
          <p:cNvSpPr>
            <a:spLocks noChangeShapeType="1"/>
          </p:cNvSpPr>
          <p:nvPr/>
        </p:nvSpPr>
        <p:spPr bwMode="auto">
          <a:xfrm flipV="1">
            <a:off x="250825" y="3213100"/>
            <a:ext cx="8534400" cy="0"/>
          </a:xfrm>
          <a:prstGeom prst="line">
            <a:avLst/>
          </a:prstGeom>
          <a:noFill/>
          <a:ln w="9525">
            <a:solidFill>
              <a:srgbClr val="CCFF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8140" name="Line 14"/>
          <p:cNvSpPr>
            <a:spLocks noChangeShapeType="1"/>
          </p:cNvSpPr>
          <p:nvPr/>
        </p:nvSpPr>
        <p:spPr bwMode="auto">
          <a:xfrm flipV="1">
            <a:off x="250825" y="4797425"/>
            <a:ext cx="8534400" cy="0"/>
          </a:xfrm>
          <a:prstGeom prst="line">
            <a:avLst/>
          </a:prstGeom>
          <a:noFill/>
          <a:ln w="9525">
            <a:solidFill>
              <a:srgbClr val="CCFF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8141" name="Text Box 4"/>
          <p:cNvSpPr txBox="1">
            <a:spLocks noChangeArrowheads="1"/>
          </p:cNvSpPr>
          <p:nvPr/>
        </p:nvSpPr>
        <p:spPr bwMode="auto">
          <a:xfrm>
            <a:off x="3597275" y="-100013"/>
            <a:ext cx="5519738"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base">
              <a:lnSpc>
                <a:spcPct val="130000"/>
              </a:lnSpc>
              <a:spcBef>
                <a:spcPct val="20000"/>
              </a:spcBef>
              <a:spcAft>
                <a:spcPct val="0"/>
              </a:spcAft>
            </a:pPr>
            <a:r>
              <a:rPr lang="en-US" altLang="zh-CN" sz="3200" b="1">
                <a:solidFill>
                  <a:srgbClr val="FF0000"/>
                </a:solidFill>
                <a:latin typeface="黑体" panose="02010609060101010101" pitchFamily="49" charset="-122"/>
                <a:ea typeface="黑体" panose="02010609060101010101" pitchFamily="49" charset="-122"/>
              </a:rPr>
              <a:t>5.6 </a:t>
            </a:r>
            <a:r>
              <a:rPr lang="zh-CN" altLang="en-US" sz="3200" b="1">
                <a:solidFill>
                  <a:srgbClr val="FF0000"/>
                </a:solidFill>
                <a:latin typeface="黑体" panose="02010609060101010101" pitchFamily="49" charset="-122"/>
                <a:ea typeface="黑体" panose="02010609060101010101" pitchFamily="49" charset="-122"/>
              </a:rPr>
              <a:t>从抽样信号恢复连续信号</a:t>
            </a:r>
            <a:endParaRPr lang="en-US" altLang="zh-CN" sz="3200" b="1">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53541579"/>
      </p:ext>
    </p:extLst>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39591" y="968716"/>
            <a:ext cx="2814876" cy="1000126"/>
            <a:chOff x="212" y="911"/>
            <a:chExt cx="1874" cy="630"/>
          </a:xfrm>
        </p:grpSpPr>
        <p:sp>
          <p:nvSpPr>
            <p:cNvPr id="51219" name="Text Box 4"/>
            <p:cNvSpPr txBox="1">
              <a:spLocks noChangeArrowheads="1"/>
            </p:cNvSpPr>
            <p:nvPr/>
          </p:nvSpPr>
          <p:spPr bwMode="auto">
            <a:xfrm>
              <a:off x="212" y="911"/>
              <a:ext cx="18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kumimoji="1" lang="zh-CN" altLang="en-US" sz="2400" dirty="0">
                  <a:latin typeface="黑体" pitchFamily="49" charset="-122"/>
                  <a:ea typeface="黑体" pitchFamily="49" charset="-122"/>
                </a:rPr>
                <a:t>偶分量的定义为 ：</a:t>
              </a:r>
            </a:p>
          </p:txBody>
        </p:sp>
        <p:graphicFrame>
          <p:nvGraphicFramePr>
            <p:cNvPr id="51203" name="Object 5"/>
            <p:cNvGraphicFramePr>
              <a:graphicFrameLocks noChangeAspect="1"/>
            </p:cNvGraphicFramePr>
            <p:nvPr/>
          </p:nvGraphicFramePr>
          <p:xfrm>
            <a:off x="427" y="1253"/>
            <a:ext cx="1104" cy="288"/>
          </p:xfrm>
          <a:graphic>
            <a:graphicData uri="http://schemas.openxmlformats.org/presentationml/2006/ole">
              <mc:AlternateContent xmlns:mc="http://schemas.openxmlformats.org/markup-compatibility/2006">
                <mc:Choice xmlns:v="urn:schemas-microsoft-com:vml" Requires="v">
                  <p:oleObj name="Equation" r:id="rId2" imgW="1104840" imgH="241560" progId="">
                    <p:embed/>
                  </p:oleObj>
                </mc:Choice>
                <mc:Fallback>
                  <p:oleObj name="Equation" r:id="rId2" imgW="1104840" imgH="241560" progId="">
                    <p:embed/>
                    <p:pic>
                      <p:nvPicPr>
                        <p:cNvPr id="5120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1253"/>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grpSp>
      <p:grpSp>
        <p:nvGrpSpPr>
          <p:cNvPr id="3" name="Group 6"/>
          <p:cNvGrpSpPr>
            <a:grpSpLocks/>
          </p:cNvGrpSpPr>
          <p:nvPr/>
        </p:nvGrpSpPr>
        <p:grpSpPr bwMode="auto">
          <a:xfrm>
            <a:off x="4322128" y="970303"/>
            <a:ext cx="2789238" cy="998538"/>
            <a:chOff x="-301" y="970"/>
            <a:chExt cx="1757" cy="629"/>
          </a:xfrm>
        </p:grpSpPr>
        <p:sp>
          <p:nvSpPr>
            <p:cNvPr id="51218" name="Text Box 7"/>
            <p:cNvSpPr txBox="1">
              <a:spLocks noChangeArrowheads="1"/>
            </p:cNvSpPr>
            <p:nvPr/>
          </p:nvSpPr>
          <p:spPr bwMode="auto">
            <a:xfrm>
              <a:off x="-301" y="970"/>
              <a:ext cx="17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kumimoji="1" lang="zh-CN" altLang="en-US" sz="2400" dirty="0">
                  <a:latin typeface="黑体" pitchFamily="49" charset="-122"/>
                  <a:ea typeface="黑体" pitchFamily="49" charset="-122"/>
                </a:rPr>
                <a:t>奇分量的定义为 ：</a:t>
              </a:r>
            </a:p>
          </p:txBody>
        </p:sp>
        <p:graphicFrame>
          <p:nvGraphicFramePr>
            <p:cNvPr id="51202" name="Object 8"/>
            <p:cNvGraphicFramePr>
              <a:graphicFrameLocks noChangeAspect="1"/>
            </p:cNvGraphicFramePr>
            <p:nvPr/>
          </p:nvGraphicFramePr>
          <p:xfrm>
            <a:off x="-105" y="1311"/>
            <a:ext cx="1216" cy="288"/>
          </p:xfrm>
          <a:graphic>
            <a:graphicData uri="http://schemas.openxmlformats.org/presentationml/2006/ole">
              <mc:AlternateContent xmlns:mc="http://schemas.openxmlformats.org/markup-compatibility/2006">
                <mc:Choice xmlns:v="urn:schemas-microsoft-com:vml" Requires="v">
                  <p:oleObj name="Equation" r:id="rId4" imgW="1219320" imgH="241560" progId="">
                    <p:embed/>
                  </p:oleObj>
                </mc:Choice>
                <mc:Fallback>
                  <p:oleObj name="Equation" r:id="rId4" imgW="1219320" imgH="241560" progId="">
                    <p:embed/>
                    <p:pic>
                      <p:nvPicPr>
                        <p:cNvPr id="5120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 y="1311"/>
                          <a:ext cx="1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grpSp>
      <p:grpSp>
        <p:nvGrpSpPr>
          <p:cNvPr id="4" name="组合 4"/>
          <p:cNvGrpSpPr/>
          <p:nvPr/>
        </p:nvGrpSpPr>
        <p:grpSpPr>
          <a:xfrm>
            <a:off x="2282298" y="641925"/>
            <a:ext cx="2118252" cy="1406063"/>
            <a:chOff x="3321372" y="693440"/>
            <a:chExt cx="3124200" cy="2362200"/>
          </a:xfrm>
        </p:grpSpPr>
        <p:sp>
          <p:nvSpPr>
            <p:cNvPr id="25" name="Line 6"/>
            <p:cNvSpPr>
              <a:spLocks noChangeShapeType="1"/>
            </p:cNvSpPr>
            <p:nvPr/>
          </p:nvSpPr>
          <p:spPr bwMode="auto">
            <a:xfrm>
              <a:off x="3321372" y="2750840"/>
              <a:ext cx="31242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26" name="Line 7"/>
            <p:cNvSpPr>
              <a:spLocks noChangeShapeType="1"/>
            </p:cNvSpPr>
            <p:nvPr/>
          </p:nvSpPr>
          <p:spPr bwMode="auto">
            <a:xfrm flipV="1">
              <a:off x="4845372" y="693440"/>
              <a:ext cx="0" cy="2362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27" name="Line 10"/>
            <p:cNvSpPr>
              <a:spLocks noChangeShapeType="1"/>
            </p:cNvSpPr>
            <p:nvPr/>
          </p:nvSpPr>
          <p:spPr bwMode="auto">
            <a:xfrm flipV="1">
              <a:off x="3930972" y="1988840"/>
              <a:ext cx="0" cy="7620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28" name="Line 11"/>
            <p:cNvSpPr>
              <a:spLocks noChangeShapeType="1"/>
            </p:cNvSpPr>
            <p:nvPr/>
          </p:nvSpPr>
          <p:spPr bwMode="auto">
            <a:xfrm>
              <a:off x="3923928" y="1988840"/>
              <a:ext cx="18288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29" name="Line 12"/>
            <p:cNvSpPr>
              <a:spLocks noChangeShapeType="1"/>
            </p:cNvSpPr>
            <p:nvPr/>
          </p:nvSpPr>
          <p:spPr bwMode="auto">
            <a:xfrm>
              <a:off x="5759772" y="1988840"/>
              <a:ext cx="0" cy="7620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grpSp>
      <p:grpSp>
        <p:nvGrpSpPr>
          <p:cNvPr id="5" name="组合 5"/>
          <p:cNvGrpSpPr/>
          <p:nvPr/>
        </p:nvGrpSpPr>
        <p:grpSpPr>
          <a:xfrm>
            <a:off x="6887786" y="650774"/>
            <a:ext cx="2053389" cy="1584645"/>
            <a:chOff x="6064572" y="845840"/>
            <a:chExt cx="2895600" cy="2286000"/>
          </a:xfrm>
        </p:grpSpPr>
        <p:sp>
          <p:nvSpPr>
            <p:cNvPr id="30" name="Line 8"/>
            <p:cNvSpPr>
              <a:spLocks noChangeShapeType="1"/>
            </p:cNvSpPr>
            <p:nvPr/>
          </p:nvSpPr>
          <p:spPr bwMode="auto">
            <a:xfrm>
              <a:off x="6064572" y="2065040"/>
              <a:ext cx="28956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31" name="Line 9"/>
            <p:cNvSpPr>
              <a:spLocks noChangeShapeType="1"/>
            </p:cNvSpPr>
            <p:nvPr/>
          </p:nvSpPr>
          <p:spPr bwMode="auto">
            <a:xfrm flipV="1">
              <a:off x="7436172" y="845840"/>
              <a:ext cx="0" cy="2286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32" name="Line 13"/>
            <p:cNvSpPr>
              <a:spLocks noChangeShapeType="1"/>
            </p:cNvSpPr>
            <p:nvPr/>
          </p:nvSpPr>
          <p:spPr bwMode="auto">
            <a:xfrm>
              <a:off x="6445572" y="1455440"/>
              <a:ext cx="2057400" cy="12954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33" name="Line 14"/>
            <p:cNvSpPr>
              <a:spLocks noChangeShapeType="1"/>
            </p:cNvSpPr>
            <p:nvPr/>
          </p:nvSpPr>
          <p:spPr bwMode="auto">
            <a:xfrm>
              <a:off x="6445572" y="1455440"/>
              <a:ext cx="0" cy="6096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sp>
          <p:nvSpPr>
            <p:cNvPr id="34" name="Line 15"/>
            <p:cNvSpPr>
              <a:spLocks noChangeShapeType="1"/>
            </p:cNvSpPr>
            <p:nvPr/>
          </p:nvSpPr>
          <p:spPr bwMode="auto">
            <a:xfrm>
              <a:off x="8502972" y="2065040"/>
              <a:ext cx="0" cy="6858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黑体" pitchFamily="49" charset="-122"/>
                <a:ea typeface="黑体" pitchFamily="49" charset="-122"/>
              </a:endParaRPr>
            </a:p>
          </p:txBody>
        </p:sp>
      </p:grpSp>
      <p:sp>
        <p:nvSpPr>
          <p:cNvPr id="19" name="灯片编号占位符 18"/>
          <p:cNvSpPr>
            <a:spLocks noGrp="1"/>
          </p:cNvSpPr>
          <p:nvPr>
            <p:ph type="sldNum" sz="quarter" idx="4294967295"/>
          </p:nvPr>
        </p:nvSpPr>
        <p:spPr/>
        <p:txBody>
          <a:bodyPr/>
          <a:lstStyle/>
          <a:p>
            <a:pPr>
              <a:defRPr/>
            </a:pPr>
            <a:fld id="{D936CA6B-B720-448F-854E-3F5B8803883A}" type="slidenum">
              <a:rPr lang="zh-CN" altLang="en-US">
                <a:latin typeface="黑体" pitchFamily="49" charset="-122"/>
                <a:ea typeface="黑体" pitchFamily="49" charset="-122"/>
              </a:rPr>
              <a:pPr>
                <a:defRPr/>
              </a:pPr>
              <a:t>6</a:t>
            </a:fld>
            <a:endParaRPr lang="en-US" altLang="zh-CN" dirty="0">
              <a:latin typeface="黑体" pitchFamily="49" charset="-122"/>
              <a:ea typeface="黑体" pitchFamily="49" charset="-122"/>
            </a:endParaRPr>
          </a:p>
        </p:txBody>
      </p:sp>
      <p:sp>
        <p:nvSpPr>
          <p:cNvPr id="20" name="Rectangle 30"/>
          <p:cNvSpPr>
            <a:spLocks noChangeArrowheads="1"/>
          </p:cNvSpPr>
          <p:nvPr/>
        </p:nvSpPr>
        <p:spPr bwMode="auto">
          <a:xfrm>
            <a:off x="5000625" y="-10885"/>
            <a:ext cx="4105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r" eaLnBrk="1" hangingPunct="1"/>
            <a:r>
              <a:rPr lang="en-US" altLang="zh-CN" sz="3200" dirty="0">
                <a:solidFill>
                  <a:srgbClr val="FF0000"/>
                </a:solidFill>
                <a:latin typeface="黑体" pitchFamily="49" charset="-122"/>
                <a:ea typeface="黑体" pitchFamily="49" charset="-122"/>
              </a:rPr>
              <a:t>1.5</a:t>
            </a:r>
            <a:r>
              <a:rPr lang="zh-CN" altLang="en-US" sz="3200" dirty="0">
                <a:solidFill>
                  <a:srgbClr val="FF0000"/>
                </a:solidFill>
                <a:latin typeface="黑体" pitchFamily="49" charset="-122"/>
                <a:ea typeface="黑体" pitchFamily="49" charset="-122"/>
              </a:rPr>
              <a:t>信号的分解</a:t>
            </a:r>
          </a:p>
        </p:txBody>
      </p:sp>
      <p:sp>
        <p:nvSpPr>
          <p:cNvPr id="21" name="TextBox 20"/>
          <p:cNvSpPr txBox="1"/>
          <p:nvPr/>
        </p:nvSpPr>
        <p:spPr>
          <a:xfrm>
            <a:off x="179512" y="50670"/>
            <a:ext cx="2339102" cy="461665"/>
          </a:xfrm>
          <a:prstGeom prst="rect">
            <a:avLst/>
          </a:prstGeom>
          <a:noFill/>
        </p:spPr>
        <p:txBody>
          <a:bodyPr wrap="none" rtlCol="0">
            <a:spAutoFit/>
          </a:bodyPr>
          <a:lstStyle/>
          <a:p>
            <a:r>
              <a:rPr lang="zh-CN" altLang="en-US" sz="2400" dirty="0">
                <a:solidFill>
                  <a:srgbClr val="FF00FF"/>
                </a:solidFill>
                <a:latin typeface="黑体" pitchFamily="49" charset="-122"/>
                <a:ea typeface="黑体" pitchFamily="49" charset="-122"/>
              </a:rPr>
              <a:t>偶分量和奇分量</a:t>
            </a:r>
          </a:p>
        </p:txBody>
      </p:sp>
      <p:sp>
        <p:nvSpPr>
          <p:cNvPr id="35" name="Text Box 9"/>
          <p:cNvSpPr txBox="1">
            <a:spLocks noChangeArrowheads="1"/>
          </p:cNvSpPr>
          <p:nvPr/>
        </p:nvSpPr>
        <p:spPr bwMode="auto">
          <a:xfrm>
            <a:off x="88081" y="2349501"/>
            <a:ext cx="63738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spcBef>
                <a:spcPct val="50000"/>
              </a:spcBef>
            </a:pPr>
            <a:r>
              <a:rPr kumimoji="1" lang="zh-CN" altLang="en-US" sz="2400" dirty="0">
                <a:solidFill>
                  <a:srgbClr val="0000FF"/>
                </a:solidFill>
                <a:latin typeface="黑体" pitchFamily="49" charset="-122"/>
                <a:ea typeface="黑体" pitchFamily="49" charset="-122"/>
              </a:rPr>
              <a:t>任意信号</a:t>
            </a:r>
            <a:r>
              <a:rPr kumimoji="1" lang="en-US" altLang="zh-CN" sz="2400" dirty="0">
                <a:solidFill>
                  <a:srgbClr val="0000FF"/>
                </a:solidFill>
                <a:latin typeface="黑体" pitchFamily="49" charset="-122"/>
                <a:ea typeface="黑体" pitchFamily="49" charset="-122"/>
              </a:rPr>
              <a:t>f</a:t>
            </a:r>
            <a:r>
              <a:rPr kumimoji="1" lang="zh-CN" altLang="en-US" sz="2400" dirty="0">
                <a:solidFill>
                  <a:srgbClr val="0000FF"/>
                </a:solidFill>
                <a:latin typeface="黑体" pitchFamily="49" charset="-122"/>
                <a:ea typeface="黑体" pitchFamily="49" charset="-122"/>
              </a:rPr>
              <a:t>（</a:t>
            </a:r>
            <a:r>
              <a:rPr kumimoji="1" lang="en-US" altLang="zh-CN" sz="2400" dirty="0">
                <a:solidFill>
                  <a:srgbClr val="0000FF"/>
                </a:solidFill>
                <a:latin typeface="黑体" pitchFamily="49" charset="-122"/>
                <a:ea typeface="黑体" pitchFamily="49" charset="-122"/>
              </a:rPr>
              <a:t>t</a:t>
            </a:r>
            <a:r>
              <a:rPr kumimoji="1" lang="zh-CN" altLang="en-US" sz="2400" dirty="0">
                <a:solidFill>
                  <a:srgbClr val="0000FF"/>
                </a:solidFill>
                <a:latin typeface="黑体" pitchFamily="49" charset="-122"/>
                <a:ea typeface="黑体" pitchFamily="49" charset="-122"/>
              </a:rPr>
              <a:t>）可分解为偶分量与奇分量之和</a:t>
            </a:r>
          </a:p>
        </p:txBody>
      </p:sp>
      <p:graphicFrame>
        <p:nvGraphicFramePr>
          <p:cNvPr id="36" name="Object 10"/>
          <p:cNvGraphicFramePr>
            <a:graphicFrameLocks noChangeAspect="1"/>
          </p:cNvGraphicFramePr>
          <p:nvPr/>
        </p:nvGraphicFramePr>
        <p:xfrm>
          <a:off x="493360" y="2830598"/>
          <a:ext cx="4371975" cy="746125"/>
        </p:xfrm>
        <a:graphic>
          <a:graphicData uri="http://schemas.openxmlformats.org/presentationml/2006/ole">
            <mc:AlternateContent xmlns:mc="http://schemas.openxmlformats.org/markup-compatibility/2006">
              <mc:Choice xmlns:v="urn:schemas-microsoft-com:vml" Requires="v">
                <p:oleObj name="Equation" r:id="rId6" imgW="2997360" imgH="457920" progId="">
                  <p:embed/>
                </p:oleObj>
              </mc:Choice>
              <mc:Fallback>
                <p:oleObj name="Equation" r:id="rId6" imgW="2997360" imgH="457920" progId="">
                  <p:embed/>
                  <p:pic>
                    <p:nvPicPr>
                      <p:cNvPr id="3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360" y="2830598"/>
                        <a:ext cx="43719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graphicFrame>
        <p:nvGraphicFramePr>
          <p:cNvPr id="37" name="Object 11"/>
          <p:cNvGraphicFramePr>
            <a:graphicFrameLocks noChangeAspect="1"/>
          </p:cNvGraphicFramePr>
          <p:nvPr/>
        </p:nvGraphicFramePr>
        <p:xfrm>
          <a:off x="4915694" y="2838590"/>
          <a:ext cx="4089400" cy="725487"/>
        </p:xfrm>
        <a:graphic>
          <a:graphicData uri="http://schemas.openxmlformats.org/presentationml/2006/ole">
            <mc:AlternateContent xmlns:mc="http://schemas.openxmlformats.org/markup-compatibility/2006">
              <mc:Choice xmlns:v="urn:schemas-microsoft-com:vml" Requires="v">
                <p:oleObj name="Equation" r:id="rId8" imgW="2882880" imgH="457920" progId="">
                  <p:embed/>
                </p:oleObj>
              </mc:Choice>
              <mc:Fallback>
                <p:oleObj name="Equation" r:id="rId8" imgW="2882880" imgH="457920" progId="">
                  <p:embed/>
                  <p:pic>
                    <p:nvPicPr>
                      <p:cNvPr id="37"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5694" y="2838590"/>
                        <a:ext cx="40894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graphicFrame>
        <p:nvGraphicFramePr>
          <p:cNvPr id="38" name="Object 12"/>
          <p:cNvGraphicFramePr>
            <a:graphicFrameLocks noChangeAspect="1"/>
          </p:cNvGraphicFramePr>
          <p:nvPr/>
        </p:nvGraphicFramePr>
        <p:xfrm>
          <a:off x="995933" y="3501008"/>
          <a:ext cx="1803400" cy="492155"/>
        </p:xfrm>
        <a:graphic>
          <a:graphicData uri="http://schemas.openxmlformats.org/presentationml/2006/ole">
            <mc:AlternateContent xmlns:mc="http://schemas.openxmlformats.org/markup-compatibility/2006">
              <mc:Choice xmlns:v="urn:schemas-microsoft-com:vml" Requires="v">
                <p:oleObj name="Equation" r:id="rId10" imgW="1117440" imgH="241560" progId="">
                  <p:embed/>
                </p:oleObj>
              </mc:Choice>
              <mc:Fallback>
                <p:oleObj name="Equation" r:id="rId10" imgW="1117440" imgH="241560" progId="">
                  <p:embed/>
                  <p:pic>
                    <p:nvPicPr>
                      <p:cNvPr id="3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933" y="3501008"/>
                        <a:ext cx="1803400" cy="492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13"/>
          <p:cNvGrpSpPr>
            <a:grpSpLocks/>
          </p:cNvGrpSpPr>
          <p:nvPr/>
        </p:nvGrpSpPr>
        <p:grpSpPr bwMode="auto">
          <a:xfrm>
            <a:off x="428784" y="3979055"/>
            <a:ext cx="7551925" cy="788130"/>
            <a:chOff x="556" y="2727"/>
            <a:chExt cx="4105" cy="463"/>
          </a:xfrm>
        </p:grpSpPr>
        <p:graphicFrame>
          <p:nvGraphicFramePr>
            <p:cNvPr id="40" name="Object 14"/>
            <p:cNvGraphicFramePr>
              <a:graphicFrameLocks noChangeAspect="1"/>
            </p:cNvGraphicFramePr>
            <p:nvPr/>
          </p:nvGraphicFramePr>
          <p:xfrm>
            <a:off x="972" y="2727"/>
            <a:ext cx="3689" cy="463"/>
          </p:xfrm>
          <a:graphic>
            <a:graphicData uri="http://schemas.openxmlformats.org/presentationml/2006/ole">
              <mc:AlternateContent xmlns:mc="http://schemas.openxmlformats.org/markup-compatibility/2006">
                <mc:Choice xmlns:v="urn:schemas-microsoft-com:vml" Requires="v">
                  <p:oleObj name="Equation" r:id="rId12" imgW="4102200" imgH="457920" progId="">
                    <p:embed/>
                  </p:oleObj>
                </mc:Choice>
                <mc:Fallback>
                  <p:oleObj name="Equation" r:id="rId12" imgW="4102200" imgH="457920" progId="">
                    <p:embed/>
                    <p:pic>
                      <p:nvPicPr>
                        <p:cNvPr id="4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 y="2727"/>
                          <a:ext cx="3689"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lg"/>
                            </a14:hiddenLine>
                          </a:ext>
                        </a:extLst>
                      </p:spPr>
                    </p:pic>
                  </p:oleObj>
                </mc:Fallback>
              </mc:AlternateContent>
            </a:graphicData>
          </a:graphic>
        </p:graphicFrame>
        <p:sp>
          <p:nvSpPr>
            <p:cNvPr id="41" name="Text Box 15"/>
            <p:cNvSpPr txBox="1">
              <a:spLocks noChangeArrowheads="1"/>
            </p:cNvSpPr>
            <p:nvPr/>
          </p:nvSpPr>
          <p:spPr bwMode="auto">
            <a:xfrm>
              <a:off x="556" y="2733"/>
              <a:ext cx="43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lg"/>
                </a14:hiddenLine>
              </a:ext>
            </a:extLst>
          </p:spPr>
          <p:txBody>
            <a:bodyPr wrap="none" anchor="ct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kumimoji="1" lang="zh-CN" altLang="en-US" sz="2400">
                  <a:latin typeface="黑体" pitchFamily="49" charset="-122"/>
                  <a:ea typeface="黑体" pitchFamily="49" charset="-122"/>
                </a:rPr>
                <a:t>即：</a:t>
              </a:r>
            </a:p>
          </p:txBody>
        </p:sp>
      </p:grpSp>
      <p:grpSp>
        <p:nvGrpSpPr>
          <p:cNvPr id="7" name="Group 92"/>
          <p:cNvGrpSpPr>
            <a:grpSpLocks/>
          </p:cNvGrpSpPr>
          <p:nvPr/>
        </p:nvGrpSpPr>
        <p:grpSpPr bwMode="auto">
          <a:xfrm>
            <a:off x="395536" y="4728607"/>
            <a:ext cx="8075612" cy="2151062"/>
            <a:chOff x="385" y="1344"/>
            <a:chExt cx="5087" cy="1355"/>
          </a:xfrm>
        </p:grpSpPr>
        <p:graphicFrame>
          <p:nvGraphicFramePr>
            <p:cNvPr id="45" name="Object 13"/>
            <p:cNvGraphicFramePr>
              <a:graphicFrameLocks noChangeAspect="1"/>
            </p:cNvGraphicFramePr>
            <p:nvPr/>
          </p:nvGraphicFramePr>
          <p:xfrm>
            <a:off x="1039" y="2427"/>
            <a:ext cx="72" cy="136"/>
          </p:xfrm>
          <a:graphic>
            <a:graphicData uri="http://schemas.openxmlformats.org/presentationml/2006/ole">
              <mc:AlternateContent xmlns:mc="http://schemas.openxmlformats.org/markup-compatibility/2006">
                <mc:Choice xmlns:v="urn:schemas-microsoft-com:vml" Requires="v">
                  <p:oleObj name="Equation" r:id="rId14" imgW="114151" imgH="215619" progId="">
                    <p:embed/>
                  </p:oleObj>
                </mc:Choice>
                <mc:Fallback>
                  <p:oleObj name="Equation" r:id="rId14" imgW="114151" imgH="215619" progId="">
                    <p:embed/>
                    <p:pic>
                      <p:nvPicPr>
                        <p:cNvPr id="45"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9" y="2427"/>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Line 38"/>
            <p:cNvSpPr>
              <a:spLocks noChangeShapeType="1"/>
            </p:cNvSpPr>
            <p:nvPr/>
          </p:nvSpPr>
          <p:spPr bwMode="auto">
            <a:xfrm>
              <a:off x="385" y="2302"/>
              <a:ext cx="1405" cy="0"/>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47" name="Line 39"/>
            <p:cNvSpPr>
              <a:spLocks noChangeShapeType="1"/>
            </p:cNvSpPr>
            <p:nvPr/>
          </p:nvSpPr>
          <p:spPr bwMode="auto">
            <a:xfrm flipH="1" flipV="1">
              <a:off x="1065" y="1540"/>
              <a:ext cx="0" cy="897"/>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48" name="Line 40"/>
            <p:cNvSpPr>
              <a:spLocks noChangeShapeType="1"/>
            </p:cNvSpPr>
            <p:nvPr/>
          </p:nvSpPr>
          <p:spPr bwMode="auto">
            <a:xfrm>
              <a:off x="2126" y="2295"/>
              <a:ext cx="1270" cy="0"/>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49" name="Line 41"/>
            <p:cNvSpPr>
              <a:spLocks noChangeShapeType="1"/>
            </p:cNvSpPr>
            <p:nvPr/>
          </p:nvSpPr>
          <p:spPr bwMode="auto">
            <a:xfrm flipV="1">
              <a:off x="2761" y="1525"/>
              <a:ext cx="0" cy="897"/>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50" name="Line 42"/>
            <p:cNvSpPr>
              <a:spLocks noChangeShapeType="1"/>
            </p:cNvSpPr>
            <p:nvPr/>
          </p:nvSpPr>
          <p:spPr bwMode="auto">
            <a:xfrm flipV="1">
              <a:off x="2262" y="2133"/>
              <a:ext cx="1043" cy="313"/>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51" name="Line 43"/>
            <p:cNvSpPr>
              <a:spLocks noChangeShapeType="1"/>
            </p:cNvSpPr>
            <p:nvPr/>
          </p:nvSpPr>
          <p:spPr bwMode="auto">
            <a:xfrm>
              <a:off x="531" y="1865"/>
              <a:ext cx="998"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52" name="Line 48"/>
            <p:cNvSpPr>
              <a:spLocks noChangeShapeType="1"/>
            </p:cNvSpPr>
            <p:nvPr/>
          </p:nvSpPr>
          <p:spPr bwMode="auto">
            <a:xfrm>
              <a:off x="1880" y="2089"/>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53" name="Line 49"/>
            <p:cNvSpPr>
              <a:spLocks noChangeShapeType="1"/>
            </p:cNvSpPr>
            <p:nvPr/>
          </p:nvSpPr>
          <p:spPr bwMode="auto">
            <a:xfrm>
              <a:off x="1944" y="2025"/>
              <a:ext cx="0" cy="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54" name="Text Box 51"/>
            <p:cNvSpPr txBox="1">
              <a:spLocks noChangeArrowheads="1"/>
            </p:cNvSpPr>
            <p:nvPr/>
          </p:nvSpPr>
          <p:spPr bwMode="auto">
            <a:xfrm>
              <a:off x="3336" y="2176"/>
              <a:ext cx="2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lang="en-US" altLang="zh-CN" sz="2000">
                  <a:latin typeface="黑体" pitchFamily="49" charset="-122"/>
                  <a:ea typeface="黑体" pitchFamily="49" charset="-122"/>
                </a:rPr>
                <a:t> t</a:t>
              </a:r>
            </a:p>
          </p:txBody>
        </p:sp>
        <p:graphicFrame>
          <p:nvGraphicFramePr>
            <p:cNvPr id="55" name="Object 54"/>
            <p:cNvGraphicFramePr>
              <a:graphicFrameLocks noChangeAspect="1"/>
            </p:cNvGraphicFramePr>
            <p:nvPr/>
          </p:nvGraphicFramePr>
          <p:xfrm>
            <a:off x="876" y="2483"/>
            <a:ext cx="442" cy="178"/>
          </p:xfrm>
          <a:graphic>
            <a:graphicData uri="http://schemas.openxmlformats.org/presentationml/2006/ole">
              <mc:AlternateContent xmlns:mc="http://schemas.openxmlformats.org/markup-compatibility/2006">
                <mc:Choice xmlns:v="urn:schemas-microsoft-com:vml" Requires="v">
                  <p:oleObj name="公式" r:id="rId16" imgW="342603" imgH="215713" progId="">
                    <p:embed/>
                  </p:oleObj>
                </mc:Choice>
                <mc:Fallback>
                  <p:oleObj name="公式" r:id="rId16" imgW="342603" imgH="215713" progId="">
                    <p:embed/>
                    <p:pic>
                      <p:nvPicPr>
                        <p:cNvPr id="55" name="Object 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 y="2483"/>
                          <a:ext cx="442" cy="1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56"/>
            <p:cNvGraphicFramePr>
              <a:graphicFrameLocks noChangeAspect="1"/>
            </p:cNvGraphicFramePr>
            <p:nvPr/>
          </p:nvGraphicFramePr>
          <p:xfrm>
            <a:off x="883" y="1344"/>
            <a:ext cx="584" cy="181"/>
          </p:xfrm>
          <a:graphic>
            <a:graphicData uri="http://schemas.openxmlformats.org/presentationml/2006/ole">
              <mc:AlternateContent xmlns:mc="http://schemas.openxmlformats.org/markup-compatibility/2006">
                <mc:Choice xmlns:v="urn:schemas-microsoft-com:vml" Requires="v">
                  <p:oleObj name="公式" r:id="rId18" imgW="494870" imgH="215713" progId="">
                    <p:embed/>
                  </p:oleObj>
                </mc:Choice>
                <mc:Fallback>
                  <p:oleObj name="公式" r:id="rId18" imgW="494870" imgH="215713" progId="">
                    <p:embed/>
                    <p:pic>
                      <p:nvPicPr>
                        <p:cNvPr id="56" name="Object 5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3" y="1344"/>
                          <a:ext cx="584" cy="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 Box 57"/>
            <p:cNvSpPr txBox="1">
              <a:spLocks noChangeArrowheads="1"/>
            </p:cNvSpPr>
            <p:nvPr/>
          </p:nvSpPr>
          <p:spPr bwMode="auto">
            <a:xfrm>
              <a:off x="2520" y="2320"/>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lang="en-US" altLang="zh-CN" sz="2000" dirty="0">
                  <a:latin typeface="黑体" pitchFamily="49" charset="-122"/>
                  <a:ea typeface="黑体" pitchFamily="49" charset="-122"/>
                </a:rPr>
                <a:t>0</a:t>
              </a:r>
            </a:p>
          </p:txBody>
        </p:sp>
        <p:sp>
          <p:nvSpPr>
            <p:cNvPr id="58" name="Freeform 65"/>
            <p:cNvSpPr>
              <a:spLocks/>
            </p:cNvSpPr>
            <p:nvPr/>
          </p:nvSpPr>
          <p:spPr bwMode="auto">
            <a:xfrm>
              <a:off x="531" y="1879"/>
              <a:ext cx="8" cy="435"/>
            </a:xfrm>
            <a:custGeom>
              <a:avLst/>
              <a:gdLst>
                <a:gd name="T0" fmla="*/ 0 w 8"/>
                <a:gd name="T1" fmla="*/ 0 h 435"/>
                <a:gd name="T2" fmla="*/ 8 w 8"/>
                <a:gd name="T3" fmla="*/ 435 h 435"/>
                <a:gd name="T4" fmla="*/ 0 60000 65536"/>
                <a:gd name="T5" fmla="*/ 0 60000 65536"/>
                <a:gd name="T6" fmla="*/ 0 w 8"/>
                <a:gd name="T7" fmla="*/ 0 h 435"/>
                <a:gd name="T8" fmla="*/ 8 w 8"/>
                <a:gd name="T9" fmla="*/ 435 h 435"/>
              </a:gdLst>
              <a:ahLst/>
              <a:cxnLst>
                <a:cxn ang="T4">
                  <a:pos x="T0" y="T1"/>
                </a:cxn>
                <a:cxn ang="T5">
                  <a:pos x="T2" y="T3"/>
                </a:cxn>
              </a:cxnLst>
              <a:rect l="T6" t="T7" r="T8" b="T9"/>
              <a:pathLst>
                <a:path w="8" h="435">
                  <a:moveTo>
                    <a:pt x="0" y="0"/>
                  </a:moveTo>
                  <a:lnTo>
                    <a:pt x="8" y="435"/>
                  </a:ln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黑体" pitchFamily="49" charset="-122"/>
                <a:ea typeface="黑体" pitchFamily="49" charset="-122"/>
              </a:endParaRPr>
            </a:p>
          </p:txBody>
        </p:sp>
        <p:sp>
          <p:nvSpPr>
            <p:cNvPr id="59" name="Freeform 66"/>
            <p:cNvSpPr>
              <a:spLocks/>
            </p:cNvSpPr>
            <p:nvPr/>
          </p:nvSpPr>
          <p:spPr bwMode="auto">
            <a:xfrm>
              <a:off x="1529" y="1879"/>
              <a:ext cx="2" cy="440"/>
            </a:xfrm>
            <a:custGeom>
              <a:avLst/>
              <a:gdLst>
                <a:gd name="T0" fmla="*/ 0 w 2"/>
                <a:gd name="T1" fmla="*/ 0 h 440"/>
                <a:gd name="T2" fmla="*/ 2 w 2"/>
                <a:gd name="T3" fmla="*/ 440 h 440"/>
                <a:gd name="T4" fmla="*/ 0 60000 65536"/>
                <a:gd name="T5" fmla="*/ 0 60000 65536"/>
                <a:gd name="T6" fmla="*/ 0 w 2"/>
                <a:gd name="T7" fmla="*/ 0 h 440"/>
                <a:gd name="T8" fmla="*/ 2 w 2"/>
                <a:gd name="T9" fmla="*/ 440 h 440"/>
              </a:gdLst>
              <a:ahLst/>
              <a:cxnLst>
                <a:cxn ang="T4">
                  <a:pos x="T0" y="T1"/>
                </a:cxn>
                <a:cxn ang="T5">
                  <a:pos x="T2" y="T3"/>
                </a:cxn>
              </a:cxnLst>
              <a:rect l="T6" t="T7" r="T8" b="T9"/>
              <a:pathLst>
                <a:path w="2" h="440">
                  <a:moveTo>
                    <a:pt x="0" y="0"/>
                  </a:moveTo>
                  <a:lnTo>
                    <a:pt x="2" y="440"/>
                  </a:ln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黑体" pitchFamily="49" charset="-122"/>
                <a:ea typeface="黑体" pitchFamily="49" charset="-122"/>
              </a:endParaRPr>
            </a:p>
          </p:txBody>
        </p:sp>
        <p:sp>
          <p:nvSpPr>
            <p:cNvPr id="60" name="Freeform 67"/>
            <p:cNvSpPr>
              <a:spLocks/>
            </p:cNvSpPr>
            <p:nvPr/>
          </p:nvSpPr>
          <p:spPr bwMode="auto">
            <a:xfrm>
              <a:off x="2272" y="2321"/>
              <a:ext cx="2" cy="144"/>
            </a:xfrm>
            <a:custGeom>
              <a:avLst/>
              <a:gdLst>
                <a:gd name="T0" fmla="*/ 0 w 2"/>
                <a:gd name="T1" fmla="*/ 0 h 144"/>
                <a:gd name="T2" fmla="*/ 2 w 2"/>
                <a:gd name="T3" fmla="*/ 144 h 144"/>
                <a:gd name="T4" fmla="*/ 0 60000 65536"/>
                <a:gd name="T5" fmla="*/ 0 60000 65536"/>
                <a:gd name="T6" fmla="*/ 0 w 2"/>
                <a:gd name="T7" fmla="*/ 0 h 144"/>
                <a:gd name="T8" fmla="*/ 2 w 2"/>
                <a:gd name="T9" fmla="*/ 144 h 144"/>
              </a:gdLst>
              <a:ahLst/>
              <a:cxnLst>
                <a:cxn ang="T4">
                  <a:pos x="T0" y="T1"/>
                </a:cxn>
                <a:cxn ang="T5">
                  <a:pos x="T2" y="T3"/>
                </a:cxn>
              </a:cxnLst>
              <a:rect l="T6" t="T7" r="T8" b="T9"/>
              <a:pathLst>
                <a:path w="2" h="144">
                  <a:moveTo>
                    <a:pt x="0" y="0"/>
                  </a:moveTo>
                  <a:lnTo>
                    <a:pt x="2" y="144"/>
                  </a:ln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黑体" pitchFamily="49" charset="-122"/>
                <a:ea typeface="黑体" pitchFamily="49" charset="-122"/>
              </a:endParaRPr>
            </a:p>
          </p:txBody>
        </p:sp>
        <p:sp>
          <p:nvSpPr>
            <p:cNvPr id="61" name="Freeform 68"/>
            <p:cNvSpPr>
              <a:spLocks/>
            </p:cNvSpPr>
            <p:nvPr/>
          </p:nvSpPr>
          <p:spPr bwMode="auto">
            <a:xfrm>
              <a:off x="3314" y="2139"/>
              <a:ext cx="1" cy="174"/>
            </a:xfrm>
            <a:custGeom>
              <a:avLst/>
              <a:gdLst>
                <a:gd name="T0" fmla="*/ 1 w 1"/>
                <a:gd name="T1" fmla="*/ 0 h 174"/>
                <a:gd name="T2" fmla="*/ 0 w 1"/>
                <a:gd name="T3" fmla="*/ 174 h 174"/>
                <a:gd name="T4" fmla="*/ 0 60000 65536"/>
                <a:gd name="T5" fmla="*/ 0 60000 65536"/>
                <a:gd name="T6" fmla="*/ 0 w 1"/>
                <a:gd name="T7" fmla="*/ 0 h 174"/>
                <a:gd name="T8" fmla="*/ 1 w 1"/>
                <a:gd name="T9" fmla="*/ 174 h 174"/>
              </a:gdLst>
              <a:ahLst/>
              <a:cxnLst>
                <a:cxn ang="T4">
                  <a:pos x="T0" y="T1"/>
                </a:cxn>
                <a:cxn ang="T5">
                  <a:pos x="T2" y="T3"/>
                </a:cxn>
              </a:cxnLst>
              <a:rect l="T6" t="T7" r="T8" b="T9"/>
              <a:pathLst>
                <a:path w="1" h="174">
                  <a:moveTo>
                    <a:pt x="1" y="0"/>
                  </a:moveTo>
                  <a:lnTo>
                    <a:pt x="0" y="174"/>
                  </a:lnTo>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黑体" pitchFamily="49" charset="-122"/>
                <a:ea typeface="黑体" pitchFamily="49" charset="-122"/>
              </a:endParaRPr>
            </a:p>
          </p:txBody>
        </p:sp>
        <p:sp>
          <p:nvSpPr>
            <p:cNvPr id="62" name="Line 35"/>
            <p:cNvSpPr>
              <a:spLocks noChangeShapeType="1"/>
            </p:cNvSpPr>
            <p:nvPr/>
          </p:nvSpPr>
          <p:spPr bwMode="auto">
            <a:xfrm>
              <a:off x="3831" y="2320"/>
              <a:ext cx="1405" cy="0"/>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63" name="Line 36"/>
            <p:cNvSpPr>
              <a:spLocks noChangeShapeType="1"/>
            </p:cNvSpPr>
            <p:nvPr/>
          </p:nvSpPr>
          <p:spPr bwMode="auto">
            <a:xfrm flipV="1">
              <a:off x="4555" y="1549"/>
              <a:ext cx="0" cy="942"/>
            </a:xfrm>
            <a:prstGeom prst="line">
              <a:avLst/>
            </a:prstGeom>
            <a:noFill/>
            <a:ln w="28575">
              <a:solidFill>
                <a:srgbClr val="6699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64" name="Line 37"/>
            <p:cNvSpPr>
              <a:spLocks noChangeShapeType="1"/>
            </p:cNvSpPr>
            <p:nvPr/>
          </p:nvSpPr>
          <p:spPr bwMode="auto">
            <a:xfrm flipV="1">
              <a:off x="4112" y="1738"/>
              <a:ext cx="907" cy="269"/>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65" name="Line 44"/>
            <p:cNvSpPr>
              <a:spLocks noChangeShapeType="1"/>
            </p:cNvSpPr>
            <p:nvPr/>
          </p:nvSpPr>
          <p:spPr bwMode="auto">
            <a:xfrm>
              <a:off x="4112" y="2010"/>
              <a:ext cx="0" cy="3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66" name="Line 45"/>
            <p:cNvSpPr>
              <a:spLocks noChangeShapeType="1"/>
            </p:cNvSpPr>
            <p:nvPr/>
          </p:nvSpPr>
          <p:spPr bwMode="auto">
            <a:xfrm>
              <a:off x="5019" y="1738"/>
              <a:ext cx="0" cy="58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grpSp>
          <p:nvGrpSpPr>
            <p:cNvPr id="8" name="Group 85"/>
            <p:cNvGrpSpPr>
              <a:grpSpLocks/>
            </p:cNvGrpSpPr>
            <p:nvPr/>
          </p:nvGrpSpPr>
          <p:grpSpPr bwMode="auto">
            <a:xfrm>
              <a:off x="3647" y="2070"/>
              <a:ext cx="139" cy="57"/>
              <a:chOff x="5055" y="2058"/>
              <a:chExt cx="139" cy="57"/>
            </a:xfrm>
          </p:grpSpPr>
          <p:sp>
            <p:nvSpPr>
              <p:cNvPr id="75" name="Line 46"/>
              <p:cNvSpPr>
                <a:spLocks noChangeShapeType="1"/>
              </p:cNvSpPr>
              <p:nvPr/>
            </p:nvSpPr>
            <p:spPr bwMode="auto">
              <a:xfrm>
                <a:off x="5055" y="2058"/>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sp>
            <p:nvSpPr>
              <p:cNvPr id="76" name="Line 47"/>
              <p:cNvSpPr>
                <a:spLocks noChangeShapeType="1"/>
              </p:cNvSpPr>
              <p:nvPr/>
            </p:nvSpPr>
            <p:spPr bwMode="auto">
              <a:xfrm>
                <a:off x="5057" y="2115"/>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grpSp>
        <p:sp>
          <p:nvSpPr>
            <p:cNvPr id="68" name="Text Box 55"/>
            <p:cNvSpPr txBox="1">
              <a:spLocks noChangeArrowheads="1"/>
            </p:cNvSpPr>
            <p:nvPr/>
          </p:nvSpPr>
          <p:spPr bwMode="auto">
            <a:xfrm>
              <a:off x="4647" y="1389"/>
              <a:ext cx="1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endParaRPr lang="zh-CN" altLang="zh-CN" sz="2000">
                <a:latin typeface="黑体" pitchFamily="49" charset="-122"/>
                <a:ea typeface="黑体" pitchFamily="49" charset="-122"/>
              </a:endParaRPr>
            </a:p>
          </p:txBody>
        </p:sp>
        <p:sp>
          <p:nvSpPr>
            <p:cNvPr id="69" name="Text Box 50"/>
            <p:cNvSpPr txBox="1">
              <a:spLocks noChangeArrowheads="1"/>
            </p:cNvSpPr>
            <p:nvPr/>
          </p:nvSpPr>
          <p:spPr bwMode="auto">
            <a:xfrm>
              <a:off x="5223" y="2215"/>
              <a:ext cx="1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lang="en-US" altLang="zh-CN" sz="2000">
                  <a:latin typeface="黑体" pitchFamily="49" charset="-122"/>
                  <a:ea typeface="黑体" pitchFamily="49" charset="-122"/>
                </a:rPr>
                <a:t>t</a:t>
              </a:r>
            </a:p>
          </p:txBody>
        </p:sp>
        <p:sp>
          <p:nvSpPr>
            <p:cNvPr id="70" name="Text Box 52"/>
            <p:cNvSpPr txBox="1">
              <a:spLocks noChangeArrowheads="1"/>
            </p:cNvSpPr>
            <p:nvPr/>
          </p:nvSpPr>
          <p:spPr bwMode="auto">
            <a:xfrm>
              <a:off x="4407" y="2311"/>
              <a:ext cx="10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lang="en-US" altLang="zh-CN" sz="2000">
                  <a:latin typeface="黑体" pitchFamily="49" charset="-122"/>
                  <a:ea typeface="黑体" pitchFamily="49" charset="-122"/>
                </a:rPr>
                <a:t>0</a:t>
              </a:r>
            </a:p>
          </p:txBody>
        </p:sp>
        <p:graphicFrame>
          <p:nvGraphicFramePr>
            <p:cNvPr id="71" name="Object 83"/>
            <p:cNvGraphicFramePr>
              <a:graphicFrameLocks noChangeAspect="1"/>
            </p:cNvGraphicFramePr>
            <p:nvPr/>
          </p:nvGraphicFramePr>
          <p:xfrm>
            <a:off x="4611" y="1375"/>
            <a:ext cx="389" cy="170"/>
          </p:xfrm>
          <a:graphic>
            <a:graphicData uri="http://schemas.openxmlformats.org/presentationml/2006/ole">
              <mc:AlternateContent xmlns:mc="http://schemas.openxmlformats.org/markup-compatibility/2006">
                <mc:Choice xmlns:v="urn:schemas-microsoft-com:vml" Requires="v">
                  <p:oleObj name="公式" r:id="rId20" imgW="330057" imgH="203112" progId="">
                    <p:embed/>
                  </p:oleObj>
                </mc:Choice>
                <mc:Fallback>
                  <p:oleObj name="公式" r:id="rId20" imgW="330057" imgH="203112" progId="">
                    <p:embed/>
                    <p:pic>
                      <p:nvPicPr>
                        <p:cNvPr id="71" name="Object 8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1" y="1375"/>
                          <a:ext cx="389" cy="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 name="Object 86"/>
            <p:cNvGraphicFramePr>
              <a:graphicFrameLocks noChangeAspect="1"/>
            </p:cNvGraphicFramePr>
            <p:nvPr/>
          </p:nvGraphicFramePr>
          <p:xfrm>
            <a:off x="2546" y="1389"/>
            <a:ext cx="614" cy="181"/>
          </p:xfrm>
          <a:graphic>
            <a:graphicData uri="http://schemas.openxmlformats.org/presentationml/2006/ole">
              <mc:AlternateContent xmlns:mc="http://schemas.openxmlformats.org/markup-compatibility/2006">
                <mc:Choice xmlns:v="urn:schemas-microsoft-com:vml" Requires="v">
                  <p:oleObj name="公式" r:id="rId22" imgW="520474" imgH="215806" progId="">
                    <p:embed/>
                  </p:oleObj>
                </mc:Choice>
                <mc:Fallback>
                  <p:oleObj name="公式" r:id="rId22" imgW="520474" imgH="215806" progId="">
                    <p:embed/>
                    <p:pic>
                      <p:nvPicPr>
                        <p:cNvPr id="72" name="Object 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46" y="1389"/>
                          <a:ext cx="614" cy="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 name="Object 87"/>
            <p:cNvGraphicFramePr>
              <a:graphicFrameLocks noChangeAspect="1"/>
            </p:cNvGraphicFramePr>
            <p:nvPr/>
          </p:nvGraphicFramePr>
          <p:xfrm>
            <a:off x="2654" y="2520"/>
            <a:ext cx="475" cy="179"/>
          </p:xfrm>
          <a:graphic>
            <a:graphicData uri="http://schemas.openxmlformats.org/presentationml/2006/ole">
              <mc:AlternateContent xmlns:mc="http://schemas.openxmlformats.org/markup-compatibility/2006">
                <mc:Choice xmlns:v="urn:schemas-microsoft-com:vml" Requires="v">
                  <p:oleObj name="公式" r:id="rId24" imgW="368140" imgH="215806" progId="">
                    <p:embed/>
                  </p:oleObj>
                </mc:Choice>
                <mc:Fallback>
                  <p:oleObj name="公式" r:id="rId24" imgW="368140" imgH="215806" progId="">
                    <p:embed/>
                    <p:pic>
                      <p:nvPicPr>
                        <p:cNvPr id="73" name="Object 8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54" y="2520"/>
                          <a:ext cx="475" cy="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Line 88"/>
            <p:cNvSpPr>
              <a:spLocks noChangeShapeType="1"/>
            </p:cNvSpPr>
            <p:nvPr/>
          </p:nvSpPr>
          <p:spPr bwMode="auto">
            <a:xfrm>
              <a:off x="1519" y="1860"/>
              <a:ext cx="303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2000">
                <a:latin typeface="黑体" pitchFamily="49" charset="-122"/>
                <a:ea typeface="黑体" pitchFamily="49" charset="-122"/>
              </a:endParaRPr>
            </a:p>
          </p:txBody>
        </p:sp>
      </p:grpSp>
      <p:sp>
        <p:nvSpPr>
          <p:cNvPr id="43" name="AutoShape 17"/>
          <p:cNvSpPr>
            <a:spLocks noChangeArrowheads="1"/>
          </p:cNvSpPr>
          <p:nvPr/>
        </p:nvSpPr>
        <p:spPr bwMode="auto">
          <a:xfrm>
            <a:off x="4993361" y="5271532"/>
            <a:ext cx="3788849" cy="552450"/>
          </a:xfrm>
          <a:prstGeom prst="wedgeRoundRectCallout">
            <a:avLst>
              <a:gd name="adj1" fmla="val -8850"/>
              <a:gd name="adj2" fmla="val -165205"/>
              <a:gd name="adj3" fmla="val 16667"/>
            </a:avLst>
          </a:prstGeom>
          <a:solidFill>
            <a:srgbClr val="FFCCFF"/>
          </a:solidFill>
          <a:ln w="12700" cap="sq">
            <a:solidFill>
              <a:srgbClr val="FF0066"/>
            </a:solidFill>
            <a:miter lim="800000"/>
            <a:headEnd type="none" w="sm" len="sm"/>
            <a:tailEnd type="none" w="sm" len="lg"/>
          </a:ln>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kumimoji="1" lang="zh-CN" altLang="en-US" dirty="0">
                <a:latin typeface="黑体" pitchFamily="49" charset="-122"/>
                <a:ea typeface="黑体" pitchFamily="49" charset="-122"/>
              </a:rPr>
              <a:t>根据此式可求出奇分量</a:t>
            </a:r>
          </a:p>
        </p:txBody>
      </p:sp>
      <p:sp>
        <p:nvSpPr>
          <p:cNvPr id="42" name="AutoShape 16"/>
          <p:cNvSpPr>
            <a:spLocks noChangeArrowheads="1"/>
          </p:cNvSpPr>
          <p:nvPr/>
        </p:nvSpPr>
        <p:spPr bwMode="auto">
          <a:xfrm>
            <a:off x="823630" y="5314019"/>
            <a:ext cx="3784337" cy="552450"/>
          </a:xfrm>
          <a:prstGeom prst="wedgeRoundRectCallout">
            <a:avLst>
              <a:gd name="adj1" fmla="val -9832"/>
              <a:gd name="adj2" fmla="val -166816"/>
              <a:gd name="adj3" fmla="val 16667"/>
            </a:avLst>
          </a:prstGeom>
          <a:solidFill>
            <a:schemeClr val="accent1"/>
          </a:solidFill>
          <a:ln w="12700" cap="sq">
            <a:solidFill>
              <a:srgbClr val="00FF00"/>
            </a:solidFill>
            <a:miter lim="800000"/>
            <a:headEnd type="none" w="sm" len="sm"/>
            <a:tailEnd type="none" w="sm" len="lg"/>
          </a:ln>
        </p:spPr>
        <p:txBody>
          <a:bodyPr wrap="none" anchor="ct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r>
              <a:rPr kumimoji="1" lang="zh-CN" altLang="en-US" dirty="0">
                <a:latin typeface="黑体" pitchFamily="49" charset="-122"/>
                <a:ea typeface="黑体" pitchFamily="49" charset="-122"/>
              </a:rPr>
              <a:t>根据此式可求出偶分量</a:t>
            </a:r>
          </a:p>
        </p:txBody>
      </p:sp>
    </p:spTree>
    <p:extLst>
      <p:ext uri="{BB962C8B-B14F-4D97-AF65-F5344CB8AC3E}">
        <p14:creationId xmlns:p14="http://schemas.microsoft.com/office/powerpoint/2010/main" val="257367416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7AEA2BD-F83A-4092-AC11-D5186948E7E3}" type="slidenum">
              <a:rPr kumimoji="0" lang="zh-CN" altLang="en-US" sz="1400">
                <a:solidFill>
                  <a:srgbClr val="000000"/>
                </a:solidFill>
                <a:latin typeface="Arial" panose="020B0604020202020204" pitchFamily="34" charset="0"/>
              </a:rPr>
              <a:pPr eaLnBrk="1" hangingPunct="1"/>
              <a:t>60</a:t>
            </a:fld>
            <a:endParaRPr kumimoji="0" lang="en-US" altLang="zh-CN" sz="1400">
              <a:solidFill>
                <a:srgbClr val="000000"/>
              </a:solidFill>
              <a:latin typeface="Arial" panose="020B0604020202020204" pitchFamily="34" charset="0"/>
            </a:endParaRPr>
          </a:p>
        </p:txBody>
      </p:sp>
      <p:graphicFrame>
        <p:nvGraphicFramePr>
          <p:cNvPr id="4" name="Object 2"/>
          <p:cNvGraphicFramePr>
            <a:graphicFrameLocks noChangeAspect="1"/>
          </p:cNvGraphicFramePr>
          <p:nvPr/>
        </p:nvGraphicFramePr>
        <p:xfrm>
          <a:off x="0" y="692152"/>
          <a:ext cx="6948488" cy="498475"/>
        </p:xfrm>
        <a:graphic>
          <a:graphicData uri="http://schemas.openxmlformats.org/presentationml/2006/ole">
            <mc:AlternateContent xmlns:mc="http://schemas.openxmlformats.org/markup-compatibility/2006">
              <mc:Choice xmlns:v="urn:schemas-microsoft-com:vml" Requires="v">
                <p:oleObj name="Equation" r:id="rId2" imgW="102016080" imgH="7304400" progId="Equation.DSMT4">
                  <p:embed/>
                </p:oleObj>
              </mc:Choice>
              <mc:Fallback>
                <p:oleObj name="Equation" r:id="rId2" imgW="102016080" imgH="73044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152"/>
                        <a:ext cx="6948488" cy="4984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6156325" y="1498600"/>
          <a:ext cx="2808288" cy="1189038"/>
        </p:xfrm>
        <a:graphic>
          <a:graphicData uri="http://schemas.openxmlformats.org/presentationml/2006/ole">
            <mc:AlternateContent xmlns:mc="http://schemas.openxmlformats.org/markup-compatibility/2006">
              <mc:Choice xmlns:v="urn:schemas-microsoft-com:vml" Requires="v">
                <p:oleObj name="Equation" r:id="rId4" imgW="1320800" imgH="558800" progId="Equation.DSMT4">
                  <p:embed/>
                </p:oleObj>
              </mc:Choice>
              <mc:Fallback>
                <p:oleObj name="Equation" r:id="rId4" imgW="1320800" imgH="55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498600"/>
                        <a:ext cx="280828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081542397"/>
              </p:ext>
            </p:extLst>
          </p:nvPr>
        </p:nvGraphicFramePr>
        <p:xfrm>
          <a:off x="4922810" y="2997202"/>
          <a:ext cx="3749675" cy="984250"/>
        </p:xfrm>
        <a:graphic>
          <a:graphicData uri="http://schemas.openxmlformats.org/presentationml/2006/ole">
            <mc:AlternateContent xmlns:mc="http://schemas.openxmlformats.org/markup-compatibility/2006">
              <mc:Choice xmlns:v="urn:schemas-microsoft-com:vml" Requires="v">
                <p:oleObj name="Equation" r:id="rId6" imgW="1841500" imgH="482600" progId="Equation.DSMT4">
                  <p:embed/>
                </p:oleObj>
              </mc:Choice>
              <mc:Fallback>
                <p:oleObj name="Equation" r:id="rId6" imgW="18415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2810" y="2997202"/>
                        <a:ext cx="37496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2"/>
          <p:cNvGrpSpPr>
            <a:grpSpLocks/>
          </p:cNvGrpSpPr>
          <p:nvPr/>
        </p:nvGrpSpPr>
        <p:grpSpPr bwMode="auto">
          <a:xfrm>
            <a:off x="2" y="1311277"/>
            <a:ext cx="6011863" cy="1685925"/>
            <a:chOff x="315545" y="1584680"/>
            <a:chExt cx="7632129" cy="2615580"/>
          </a:xfrm>
        </p:grpSpPr>
        <p:sp>
          <p:nvSpPr>
            <p:cNvPr id="49163" name="矩形 21"/>
            <p:cNvSpPr>
              <a:spLocks noChangeArrowheads="1"/>
            </p:cNvSpPr>
            <p:nvPr/>
          </p:nvSpPr>
          <p:spPr bwMode="auto">
            <a:xfrm>
              <a:off x="315545" y="1584680"/>
              <a:ext cx="7632129" cy="2615580"/>
            </a:xfrm>
            <a:prstGeom prst="rect">
              <a:avLst/>
            </a:prstGeom>
            <a:solidFill>
              <a:srgbClr val="003300"/>
            </a:solidFill>
            <a:ln w="9525" algn="ctr">
              <a:solidFill>
                <a:schemeClr val="tx1"/>
              </a:solidFill>
              <a:round/>
              <a:headEnd/>
              <a:tailE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pSp>
          <p:nvGrpSpPr>
            <p:cNvPr id="49164" name="Group 24"/>
            <p:cNvGrpSpPr>
              <a:grpSpLocks/>
            </p:cNvGrpSpPr>
            <p:nvPr/>
          </p:nvGrpSpPr>
          <p:grpSpPr bwMode="auto">
            <a:xfrm>
              <a:off x="876300" y="1757363"/>
              <a:ext cx="6408738" cy="2233612"/>
              <a:chOff x="204" y="1071"/>
              <a:chExt cx="4037" cy="1407"/>
            </a:xfrm>
          </p:grpSpPr>
          <p:sp>
            <p:nvSpPr>
              <p:cNvPr id="49172" name="Line 17"/>
              <p:cNvSpPr>
                <a:spLocks noChangeShapeType="1"/>
              </p:cNvSpPr>
              <p:nvPr/>
            </p:nvSpPr>
            <p:spPr bwMode="auto">
              <a:xfrm>
                <a:off x="1202" y="2069"/>
                <a:ext cx="195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9173" name="Line 18"/>
              <p:cNvSpPr>
                <a:spLocks noChangeShapeType="1"/>
              </p:cNvSpPr>
              <p:nvPr/>
            </p:nvSpPr>
            <p:spPr bwMode="auto">
              <a:xfrm flipV="1">
                <a:off x="1746" y="1253"/>
                <a:ext cx="0" cy="10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9174" name="Rectangle 19"/>
              <p:cNvSpPr>
                <a:spLocks noChangeArrowheads="1"/>
              </p:cNvSpPr>
              <p:nvPr/>
            </p:nvSpPr>
            <p:spPr bwMode="auto">
              <a:xfrm>
                <a:off x="1746" y="1570"/>
                <a:ext cx="771" cy="499"/>
              </a:xfrm>
              <a:prstGeom prst="rect">
                <a:avLst/>
              </a:prstGeom>
              <a:solidFill>
                <a:schemeClr val="tx1"/>
              </a:solidFill>
              <a:ln w="9525" algn="ctr">
                <a:solidFill>
                  <a:schemeClr val="bg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49175" name="Rectangle 20"/>
              <p:cNvSpPr>
                <a:spLocks noChangeArrowheads="1"/>
              </p:cNvSpPr>
              <p:nvPr/>
            </p:nvSpPr>
            <p:spPr bwMode="auto">
              <a:xfrm>
                <a:off x="975" y="1071"/>
                <a:ext cx="2359" cy="1407"/>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49176" name="Line 21"/>
              <p:cNvSpPr>
                <a:spLocks noChangeShapeType="1"/>
              </p:cNvSpPr>
              <p:nvPr/>
            </p:nvSpPr>
            <p:spPr bwMode="auto">
              <a:xfrm>
                <a:off x="204" y="1752"/>
                <a:ext cx="771"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49177" name="Line 22"/>
              <p:cNvSpPr>
                <a:spLocks noChangeShapeType="1"/>
              </p:cNvSpPr>
              <p:nvPr/>
            </p:nvSpPr>
            <p:spPr bwMode="auto">
              <a:xfrm>
                <a:off x="3334" y="1752"/>
                <a:ext cx="907"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grpSp>
        <p:graphicFrame>
          <p:nvGraphicFramePr>
            <p:cNvPr id="49165" name="Object 5"/>
            <p:cNvGraphicFramePr>
              <a:graphicFrameLocks noChangeAspect="1"/>
            </p:cNvGraphicFramePr>
            <p:nvPr/>
          </p:nvGraphicFramePr>
          <p:xfrm>
            <a:off x="952500" y="2332038"/>
            <a:ext cx="709613" cy="382587"/>
          </p:xfrm>
          <a:graphic>
            <a:graphicData uri="http://schemas.openxmlformats.org/presentationml/2006/ole">
              <mc:AlternateContent xmlns:mc="http://schemas.openxmlformats.org/markup-compatibility/2006">
                <mc:Choice xmlns:v="urn:schemas-microsoft-com:vml" Requires="v">
                  <p:oleObj name="公式" r:id="rId8" imgW="25596000" imgH="13808160" progId="">
                    <p:embed/>
                  </p:oleObj>
                </mc:Choice>
                <mc:Fallback>
                  <p:oleObj name="公式" r:id="rId8" imgW="25596000" imgH="138081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500" y="2332038"/>
                          <a:ext cx="709613"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6" name="Object 6"/>
            <p:cNvGraphicFramePr>
              <a:graphicFrameLocks noChangeAspect="1"/>
            </p:cNvGraphicFramePr>
            <p:nvPr/>
          </p:nvGraphicFramePr>
          <p:xfrm>
            <a:off x="6219825" y="2370138"/>
            <a:ext cx="844550" cy="382587"/>
          </p:xfrm>
          <a:graphic>
            <a:graphicData uri="http://schemas.openxmlformats.org/presentationml/2006/ole">
              <mc:AlternateContent xmlns:mc="http://schemas.openxmlformats.org/markup-compatibility/2006">
                <mc:Choice xmlns:v="urn:schemas-microsoft-com:vml" Requires="v">
                  <p:oleObj name="公式" r:id="rId10" imgW="30474000" imgH="13808160" progId="">
                    <p:embed/>
                  </p:oleObj>
                </mc:Choice>
                <mc:Fallback>
                  <p:oleObj name="公式" r:id="rId10" imgW="30474000" imgH="138081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9825" y="2370138"/>
                          <a:ext cx="844550"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7" name="Object 7"/>
            <p:cNvGraphicFramePr>
              <a:graphicFrameLocks noChangeAspect="1"/>
            </p:cNvGraphicFramePr>
            <p:nvPr/>
          </p:nvGraphicFramePr>
          <p:xfrm>
            <a:off x="4654550" y="1916113"/>
            <a:ext cx="687388" cy="382587"/>
          </p:xfrm>
          <a:graphic>
            <a:graphicData uri="http://schemas.openxmlformats.org/presentationml/2006/ole">
              <mc:AlternateContent xmlns:mc="http://schemas.openxmlformats.org/markup-compatibility/2006">
                <mc:Choice xmlns:v="urn:schemas-microsoft-com:vml" Requires="v">
                  <p:oleObj name="Equation" r:id="rId12" imgW="24783120" imgH="13808160" progId="Equation.DSMT4">
                    <p:embed/>
                  </p:oleObj>
                </mc:Choice>
                <mc:Fallback>
                  <p:oleObj name="Equation" r:id="rId12" imgW="24783120" imgH="138081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4550" y="1916113"/>
                          <a:ext cx="687388"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8" name="Object 8"/>
            <p:cNvGraphicFramePr>
              <a:graphicFrameLocks noChangeAspect="1"/>
            </p:cNvGraphicFramePr>
            <p:nvPr/>
          </p:nvGraphicFramePr>
          <p:xfrm>
            <a:off x="5270500" y="3452813"/>
            <a:ext cx="146050" cy="247650"/>
          </p:xfrm>
          <a:graphic>
            <a:graphicData uri="http://schemas.openxmlformats.org/presentationml/2006/ole">
              <mc:AlternateContent xmlns:mc="http://schemas.openxmlformats.org/markup-compatibility/2006">
                <mc:Choice xmlns:v="urn:schemas-microsoft-com:vml" Requires="v">
                  <p:oleObj name="公式" r:id="rId14" imgW="5271480" imgH="8930160" progId="">
                    <p:embed/>
                  </p:oleObj>
                </mc:Choice>
                <mc:Fallback>
                  <p:oleObj name="公式" r:id="rId14" imgW="5271480" imgH="89301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70500" y="3452813"/>
                          <a:ext cx="1460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9" name="Object 9"/>
            <p:cNvGraphicFramePr>
              <a:graphicFrameLocks noChangeAspect="1"/>
            </p:cNvGraphicFramePr>
            <p:nvPr/>
          </p:nvGraphicFramePr>
          <p:xfrm>
            <a:off x="4368800" y="3417888"/>
            <a:ext cx="315913" cy="382587"/>
          </p:xfrm>
          <a:graphic>
            <a:graphicData uri="http://schemas.openxmlformats.org/presentationml/2006/ole">
              <mc:AlternateContent xmlns:mc="http://schemas.openxmlformats.org/markup-compatibility/2006">
                <mc:Choice xmlns:v="urn:schemas-microsoft-com:vml" Requires="v">
                  <p:oleObj name="公式" r:id="rId16" imgW="11369160" imgH="13808160" progId="">
                    <p:embed/>
                  </p:oleObj>
                </mc:Choice>
                <mc:Fallback>
                  <p:oleObj name="公式" r:id="rId16" imgW="11369160" imgH="138081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68800" y="3417888"/>
                          <a:ext cx="315913"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0" name="Object 10"/>
            <p:cNvGraphicFramePr>
              <a:graphicFrameLocks noChangeAspect="1"/>
            </p:cNvGraphicFramePr>
            <p:nvPr/>
          </p:nvGraphicFramePr>
          <p:xfrm>
            <a:off x="3006725" y="3373438"/>
            <a:ext cx="258763" cy="280987"/>
          </p:xfrm>
          <a:graphic>
            <a:graphicData uri="http://schemas.openxmlformats.org/presentationml/2006/ole">
              <mc:AlternateContent xmlns:mc="http://schemas.openxmlformats.org/markup-compatibility/2006">
                <mc:Choice xmlns:v="urn:schemas-microsoft-com:vml" Requires="v">
                  <p:oleObj name="公式" r:id="rId18" imgW="9336600" imgH="10149840" progId="">
                    <p:embed/>
                  </p:oleObj>
                </mc:Choice>
                <mc:Fallback>
                  <p:oleObj name="公式" r:id="rId18" imgW="9336600" imgH="10149840"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06725" y="3373438"/>
                          <a:ext cx="258763" cy="2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71" name="Object 11"/>
            <p:cNvGraphicFramePr>
              <a:graphicFrameLocks noChangeAspect="1"/>
            </p:cNvGraphicFramePr>
            <p:nvPr/>
          </p:nvGraphicFramePr>
          <p:xfrm>
            <a:off x="3065463" y="2309813"/>
            <a:ext cx="157162" cy="269875"/>
          </p:xfrm>
          <a:graphic>
            <a:graphicData uri="http://schemas.openxmlformats.org/presentationml/2006/ole">
              <mc:AlternateContent xmlns:mc="http://schemas.openxmlformats.org/markup-compatibility/2006">
                <mc:Choice xmlns:v="urn:schemas-microsoft-com:vml" Requires="v">
                  <p:oleObj name="公式" r:id="rId20" imgW="5678280" imgH="9743400" progId="">
                    <p:embed/>
                  </p:oleObj>
                </mc:Choice>
                <mc:Fallback>
                  <p:oleObj name="公式" r:id="rId20" imgW="5678280" imgH="9743400"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65463" y="2309813"/>
                          <a:ext cx="157162"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1" name="Object 12"/>
          <p:cNvGraphicFramePr>
            <a:graphicFrameLocks noChangeAspect="1"/>
          </p:cNvGraphicFramePr>
          <p:nvPr/>
        </p:nvGraphicFramePr>
        <p:xfrm>
          <a:off x="250825" y="3141663"/>
          <a:ext cx="3995738" cy="709612"/>
        </p:xfrm>
        <a:graphic>
          <a:graphicData uri="http://schemas.openxmlformats.org/presentationml/2006/ole">
            <mc:AlternateContent xmlns:mc="http://schemas.openxmlformats.org/markup-compatibility/2006">
              <mc:Choice xmlns:v="urn:schemas-microsoft-com:vml" Requires="v">
                <p:oleObj name="Equation" r:id="rId22" imgW="1574800" imgH="279400" progId="Equation.DSMT4">
                  <p:embed/>
                </p:oleObj>
              </mc:Choice>
              <mc:Fallback>
                <p:oleObj name="Equation" r:id="rId22" imgW="1574800" imgH="2794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825" y="3141663"/>
                        <a:ext cx="399573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2381093359"/>
              </p:ext>
            </p:extLst>
          </p:nvPr>
        </p:nvGraphicFramePr>
        <p:xfrm>
          <a:off x="0" y="4049806"/>
          <a:ext cx="4685643" cy="2108947"/>
        </p:xfrm>
        <a:graphic>
          <a:graphicData uri="http://schemas.openxmlformats.org/presentationml/2006/ole">
            <mc:AlternateContent xmlns:mc="http://schemas.openxmlformats.org/markup-compatibility/2006">
              <mc:Choice xmlns:v="urn:schemas-microsoft-com:vml" Requires="v">
                <p:oleObj name="Equation" r:id="rId24" imgW="3556000" imgH="1358900" progId="Equation.DSMT4">
                  <p:embed/>
                </p:oleObj>
              </mc:Choice>
              <mc:Fallback>
                <p:oleObj name="Equation" r:id="rId24" imgW="3556000" imgH="13589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4049806"/>
                        <a:ext cx="4685643" cy="2108947"/>
                      </a:xfrm>
                      <a:prstGeom prst="rect">
                        <a:avLst/>
                      </a:prstGeom>
                      <a:solidFill>
                        <a:srgbClr val="FFFF00"/>
                      </a:solidFill>
                      <a:ln>
                        <a:noFill/>
                      </a:ln>
                    </p:spPr>
                  </p:pic>
                </p:oleObj>
              </mc:Fallback>
            </mc:AlternateContent>
          </a:graphicData>
        </a:graphic>
      </p:graphicFrame>
      <p:sp>
        <p:nvSpPr>
          <p:cNvPr id="49161" name="Text Box 4"/>
          <p:cNvSpPr txBox="1">
            <a:spLocks noChangeArrowheads="1"/>
          </p:cNvSpPr>
          <p:nvPr/>
        </p:nvSpPr>
        <p:spPr bwMode="auto">
          <a:xfrm>
            <a:off x="3597275" y="-100013"/>
            <a:ext cx="5519738"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fontAlgn="base">
              <a:lnSpc>
                <a:spcPct val="130000"/>
              </a:lnSpc>
              <a:spcBef>
                <a:spcPct val="20000"/>
              </a:spcBef>
              <a:spcAft>
                <a:spcPct val="0"/>
              </a:spcAft>
            </a:pPr>
            <a:r>
              <a:rPr lang="en-US" altLang="zh-CN" sz="3200" b="1">
                <a:solidFill>
                  <a:srgbClr val="FF0000"/>
                </a:solidFill>
                <a:latin typeface="黑体" panose="02010609060101010101" pitchFamily="49" charset="-122"/>
                <a:ea typeface="黑体" panose="02010609060101010101" pitchFamily="49" charset="-122"/>
              </a:rPr>
              <a:t>5.6 </a:t>
            </a:r>
            <a:r>
              <a:rPr lang="zh-CN" altLang="en-US" sz="3200" b="1">
                <a:solidFill>
                  <a:srgbClr val="FF0000"/>
                </a:solidFill>
                <a:latin typeface="黑体" panose="02010609060101010101" pitchFamily="49" charset="-122"/>
                <a:ea typeface="黑体" panose="02010609060101010101" pitchFamily="49" charset="-122"/>
              </a:rPr>
              <a:t>从抽样信号恢复连续信号</a:t>
            </a:r>
            <a:endParaRPr lang="en-US" altLang="zh-CN" sz="3200" b="1">
              <a:solidFill>
                <a:srgbClr val="FF0000"/>
              </a:solidFill>
              <a:latin typeface="黑体" panose="02010609060101010101" pitchFamily="49" charset="-122"/>
              <a:ea typeface="黑体" panose="02010609060101010101" pitchFamily="49" charset="-122"/>
            </a:endParaRPr>
          </a:p>
        </p:txBody>
      </p:sp>
      <p:sp>
        <p:nvSpPr>
          <p:cNvPr id="26" name="Rectangle 2"/>
          <p:cNvSpPr txBox="1">
            <a:spLocks noChangeArrowheads="1"/>
          </p:cNvSpPr>
          <p:nvPr/>
        </p:nvSpPr>
        <p:spPr>
          <a:xfrm>
            <a:off x="0" y="0"/>
            <a:ext cx="2370138" cy="5715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2800" b="1" kern="0" dirty="0">
                <a:solidFill>
                  <a:srgbClr val="FF33CC"/>
                </a:solidFill>
                <a:latin typeface="黑体" panose="02010609060101010101" pitchFamily="49" charset="-122"/>
                <a:ea typeface="黑体" panose="02010609060101010101" pitchFamily="49" charset="-122"/>
              </a:rPr>
              <a:t>零阶抽样保持</a:t>
            </a:r>
          </a:p>
        </p:txBody>
      </p:sp>
      <p:graphicFrame>
        <p:nvGraphicFramePr>
          <p:cNvPr id="7" name="对象 6"/>
          <p:cNvGraphicFramePr>
            <a:graphicFrameLocks noChangeAspect="1"/>
          </p:cNvGraphicFramePr>
          <p:nvPr>
            <p:extLst>
              <p:ext uri="{D42A27DB-BD31-4B8C-83A1-F6EECF244321}">
                <p14:modId xmlns:p14="http://schemas.microsoft.com/office/powerpoint/2010/main" val="2869604007"/>
              </p:ext>
            </p:extLst>
          </p:nvPr>
        </p:nvGraphicFramePr>
        <p:xfrm>
          <a:off x="5086350" y="4183063"/>
          <a:ext cx="3722688" cy="1871662"/>
        </p:xfrm>
        <a:graphic>
          <a:graphicData uri="http://schemas.openxmlformats.org/presentationml/2006/ole">
            <mc:AlternateContent xmlns:mc="http://schemas.openxmlformats.org/markup-compatibility/2006">
              <mc:Choice xmlns:v="urn:schemas-microsoft-com:vml" Requires="v">
                <p:oleObj name="Equation" r:id="rId26" imgW="2882880" imgH="1218960" progId="Equation.DSMT4">
                  <p:embed/>
                </p:oleObj>
              </mc:Choice>
              <mc:Fallback>
                <p:oleObj name="Equation" r:id="rId26" imgW="2882880" imgH="1218960" progId="Equation.DSMT4">
                  <p:embed/>
                  <p:pic>
                    <p:nvPicPr>
                      <p:cNvPr id="0" name="Object 7"/>
                      <p:cNvPicPr>
                        <a:picLocks noChangeAspect="1" noChangeArrowheads="1"/>
                      </p:cNvPicPr>
                      <p:nvPr/>
                    </p:nvPicPr>
                    <p:blipFill>
                      <a:blip r:embed="rId27"/>
                      <a:srcRect/>
                      <a:stretch>
                        <a:fillRect/>
                      </a:stretch>
                    </p:blipFill>
                    <p:spPr bwMode="auto">
                      <a:xfrm>
                        <a:off x="5086350" y="4183063"/>
                        <a:ext cx="3722688" cy="1871662"/>
                      </a:xfrm>
                      <a:prstGeom prst="rect">
                        <a:avLst/>
                      </a:prstGeom>
                      <a:solidFill>
                        <a:srgbClr val="92D050"/>
                      </a:solidFill>
                      <a:ln>
                        <a:noFill/>
                      </a:ln>
                    </p:spPr>
                  </p:pic>
                </p:oleObj>
              </mc:Fallback>
            </mc:AlternateContent>
          </a:graphicData>
        </a:graphic>
      </p:graphicFrame>
    </p:spTree>
    <p:extLst>
      <p:ext uri="{BB962C8B-B14F-4D97-AF65-F5344CB8AC3E}">
        <p14:creationId xmlns:p14="http://schemas.microsoft.com/office/powerpoint/2010/main" val="611112861"/>
      </p:ext>
    </p:extLst>
  </p:cSld>
  <p:clrMapOvr>
    <a:masterClrMapping/>
  </p:clrMapOvr>
  <p:transition>
    <p:strips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075"/>
          <p:cNvSpPr>
            <a:spLocks noChangeArrowheads="1"/>
          </p:cNvSpPr>
          <p:nvPr/>
        </p:nvSpPr>
        <p:spPr bwMode="auto">
          <a:xfrm>
            <a:off x="192024" y="695198"/>
            <a:ext cx="8709074" cy="934679"/>
          </a:xfrm>
          <a:prstGeom prst="rect">
            <a:avLst/>
          </a:prstGeom>
          <a:noFill/>
          <a:ln w="12700" cap="sq">
            <a:noFill/>
            <a:miter lim="800000"/>
            <a:headEnd type="none" w="sm" len="sm"/>
            <a:tailEnd type="none" w="sm" len="lg"/>
          </a:ln>
          <a:effectLst/>
        </p:spPr>
        <p:txBody>
          <a:bodyPr wrap="square" anchor="ctr">
            <a:spAutoFit/>
          </a:bodyPr>
          <a:lstStyle/>
          <a:p>
            <a:pPr algn="l">
              <a:lnSpc>
                <a:spcPct val="120000"/>
              </a:lnSpc>
            </a:pPr>
            <a:r>
              <a:rPr lang="zh-CN" altLang="en-US" sz="2400" b="1" dirty="0">
                <a:solidFill>
                  <a:srgbClr val="7030A0"/>
                </a:solidFill>
              </a:rPr>
              <a:t>带限信号</a:t>
            </a:r>
            <a:r>
              <a:rPr lang="en-US" altLang="en-US" sz="2400" b="1" i="1" dirty="0">
                <a:solidFill>
                  <a:srgbClr val="7030A0"/>
                </a:solidFill>
              </a:rPr>
              <a:t>f </a:t>
            </a:r>
            <a:r>
              <a:rPr lang="en-US" altLang="en-US" sz="2400" b="1" dirty="0">
                <a:solidFill>
                  <a:srgbClr val="7030A0"/>
                </a:solidFill>
              </a:rPr>
              <a:t>(t)</a:t>
            </a:r>
            <a:r>
              <a:rPr lang="zh-CN" altLang="en-US" sz="2400" b="1" dirty="0">
                <a:solidFill>
                  <a:srgbClr val="7030A0"/>
                </a:solidFill>
              </a:rPr>
              <a:t>通过如图所示系统，已知</a:t>
            </a:r>
            <a:r>
              <a:rPr lang="en-US" altLang="en-US" sz="2400" b="1" i="1" dirty="0">
                <a:solidFill>
                  <a:srgbClr val="7030A0"/>
                </a:solidFill>
              </a:rPr>
              <a:t>f </a:t>
            </a:r>
            <a:r>
              <a:rPr lang="en-US" altLang="en-US" sz="2400" b="1" dirty="0">
                <a:solidFill>
                  <a:srgbClr val="7030A0"/>
                </a:solidFill>
              </a:rPr>
              <a:t>(t)、 </a:t>
            </a:r>
            <a:r>
              <a:rPr lang="en-US" altLang="zh-CN" sz="2400" b="1" dirty="0">
                <a:solidFill>
                  <a:srgbClr val="7030A0"/>
                </a:solidFill>
              </a:rPr>
              <a:t>H</a:t>
            </a:r>
            <a:r>
              <a:rPr lang="en-US" altLang="zh-CN" sz="2400" b="1" baseline="-25000" dirty="0">
                <a:solidFill>
                  <a:srgbClr val="7030A0"/>
                </a:solidFill>
              </a:rPr>
              <a:t>1</a:t>
            </a:r>
            <a:r>
              <a:rPr lang="en-US" altLang="zh-CN" sz="2400" b="1" dirty="0">
                <a:solidFill>
                  <a:srgbClr val="7030A0"/>
                </a:solidFill>
              </a:rPr>
              <a:t>(j</a:t>
            </a:r>
            <a:r>
              <a:rPr lang="en-US" altLang="zh-CN" sz="2400" b="1" dirty="0">
                <a:solidFill>
                  <a:srgbClr val="7030A0"/>
                </a:solidFill>
                <a:sym typeface="Symbol" pitchFamily="18" charset="2"/>
              </a:rPr>
              <a:t>)、 </a:t>
            </a:r>
            <a:r>
              <a:rPr lang="en-US" altLang="zh-CN" sz="2400" b="1" dirty="0">
                <a:solidFill>
                  <a:srgbClr val="7030A0"/>
                </a:solidFill>
              </a:rPr>
              <a:t>H</a:t>
            </a:r>
            <a:r>
              <a:rPr lang="en-US" altLang="zh-CN" sz="2400" b="1" baseline="-25000" dirty="0">
                <a:solidFill>
                  <a:srgbClr val="7030A0"/>
                </a:solidFill>
              </a:rPr>
              <a:t>2</a:t>
            </a:r>
            <a:r>
              <a:rPr lang="en-US" altLang="zh-CN" sz="2400" b="1" dirty="0">
                <a:solidFill>
                  <a:srgbClr val="7030A0"/>
                </a:solidFill>
              </a:rPr>
              <a:t>(j</a:t>
            </a:r>
            <a:r>
              <a:rPr lang="en-US" altLang="zh-CN" sz="2400" b="1" dirty="0">
                <a:solidFill>
                  <a:srgbClr val="7030A0"/>
                </a:solidFill>
                <a:sym typeface="Symbol" pitchFamily="18" charset="2"/>
              </a:rPr>
              <a:t>)</a:t>
            </a:r>
            <a:r>
              <a:rPr lang="zh-CN" altLang="en-US" sz="2400" b="1" dirty="0">
                <a:solidFill>
                  <a:srgbClr val="7030A0"/>
                </a:solidFill>
                <a:sym typeface="Symbol" pitchFamily="18" charset="2"/>
              </a:rPr>
              <a:t>频谱如图所示</a:t>
            </a:r>
            <a:r>
              <a:rPr lang="zh-CN" altLang="en-US" sz="2400" b="1" dirty="0">
                <a:solidFill>
                  <a:srgbClr val="7030A0"/>
                </a:solidFill>
              </a:rPr>
              <a:t>，画出</a:t>
            </a:r>
            <a:r>
              <a:rPr lang="en-US" altLang="en-US" sz="2400" b="1" dirty="0">
                <a:solidFill>
                  <a:srgbClr val="7030A0"/>
                </a:solidFill>
              </a:rPr>
              <a:t>x(t)</a:t>
            </a:r>
            <a:r>
              <a:rPr lang="en-US" altLang="zh-CN" sz="2400" b="1" dirty="0">
                <a:solidFill>
                  <a:srgbClr val="7030A0"/>
                </a:solidFill>
              </a:rPr>
              <a:t>、</a:t>
            </a:r>
            <a:r>
              <a:rPr lang="en-US" altLang="en-US" sz="2400" b="1" dirty="0">
                <a:solidFill>
                  <a:srgbClr val="7030A0"/>
                </a:solidFill>
              </a:rPr>
              <a:t>y(t)</a:t>
            </a:r>
            <a:r>
              <a:rPr lang="zh-CN" altLang="zh-CN" sz="2400" b="1" dirty="0">
                <a:solidFill>
                  <a:srgbClr val="7030A0"/>
                </a:solidFill>
              </a:rPr>
              <a:t>的</a:t>
            </a:r>
            <a:r>
              <a:rPr lang="zh-CN" altLang="en-US" sz="2400" b="1" dirty="0">
                <a:solidFill>
                  <a:srgbClr val="7030A0"/>
                </a:solidFill>
              </a:rPr>
              <a:t>频谱图</a:t>
            </a:r>
            <a:r>
              <a:rPr lang="zh-CN" altLang="zh-CN" sz="2400" b="1" dirty="0">
                <a:solidFill>
                  <a:srgbClr val="7030A0"/>
                </a:solidFill>
                <a:sym typeface="Symbol" pitchFamily="18" charset="2"/>
              </a:rPr>
              <a:t>。</a:t>
            </a:r>
            <a:endParaRPr lang="zh-CN" altLang="zh-CN" sz="2400" b="1" dirty="0">
              <a:solidFill>
                <a:srgbClr val="7030A0"/>
              </a:solidFill>
            </a:endParaRPr>
          </a:p>
        </p:txBody>
      </p:sp>
      <p:sp>
        <p:nvSpPr>
          <p:cNvPr id="71727" name="Text Box 3119"/>
          <p:cNvSpPr txBox="1">
            <a:spLocks noChangeArrowheads="1"/>
          </p:cNvSpPr>
          <p:nvPr/>
        </p:nvSpPr>
        <p:spPr bwMode="auto">
          <a:xfrm>
            <a:off x="492125" y="4457720"/>
            <a:ext cx="1973263" cy="396875"/>
          </a:xfrm>
          <a:prstGeom prst="rect">
            <a:avLst/>
          </a:prstGeom>
          <a:noFill/>
          <a:ln w="12700" cap="sq">
            <a:noFill/>
            <a:miter lim="800000"/>
            <a:headEnd type="none" w="sm" len="sm"/>
            <a:tailEnd type="none" w="sm" len="lg"/>
          </a:ln>
          <a:effectLst/>
        </p:spPr>
        <p:txBody>
          <a:bodyPr wrap="none" anchor="ctr">
            <a:spAutoFit/>
          </a:bodyPr>
          <a:lstStyle/>
          <a:p>
            <a:r>
              <a:rPr lang="zh-CN" altLang="en-US" sz="2000" b="1" dirty="0">
                <a:solidFill>
                  <a:srgbClr val="C00000"/>
                </a:solidFill>
              </a:rPr>
              <a:t>解：频谱图如下</a:t>
            </a:r>
          </a:p>
        </p:txBody>
      </p:sp>
      <p:sp>
        <p:nvSpPr>
          <p:cNvPr id="71708" name="Text Box 3100"/>
          <p:cNvSpPr txBox="1">
            <a:spLocks noChangeArrowheads="1"/>
          </p:cNvSpPr>
          <p:nvPr/>
        </p:nvSpPr>
        <p:spPr bwMode="auto">
          <a:xfrm>
            <a:off x="2713038" y="2501920"/>
            <a:ext cx="733425" cy="396875"/>
          </a:xfrm>
          <a:prstGeom prst="rect">
            <a:avLst/>
          </a:prstGeom>
          <a:noFill/>
          <a:ln w="12700" cap="sq">
            <a:noFill/>
            <a:miter lim="800000"/>
            <a:headEnd type="none" w="sm" len="sm"/>
            <a:tailEnd type="none" w="sm" len="lg"/>
          </a:ln>
          <a:effectLst/>
        </p:spPr>
        <p:txBody>
          <a:bodyPr wrap="none" anchor="ctr">
            <a:spAutoFit/>
          </a:bodyPr>
          <a:lstStyle/>
          <a:p>
            <a:r>
              <a:rPr lang="en-US" altLang="zh-CN" sz="2000" b="1"/>
              <a:t>cos9t</a:t>
            </a:r>
          </a:p>
        </p:txBody>
      </p:sp>
      <p:sp>
        <p:nvSpPr>
          <p:cNvPr id="71694" name="AutoShape 3086"/>
          <p:cNvSpPr>
            <a:spLocks noChangeArrowheads="1"/>
          </p:cNvSpPr>
          <p:nvPr/>
        </p:nvSpPr>
        <p:spPr bwMode="auto">
          <a:xfrm>
            <a:off x="4686300" y="1898670"/>
            <a:ext cx="285750" cy="285750"/>
          </a:xfrm>
          <a:prstGeom prst="flowChartSummingJunction">
            <a:avLst/>
          </a:prstGeom>
          <a:solidFill>
            <a:schemeClr val="accent2"/>
          </a:solidFill>
          <a:ln w="28575" cap="sq">
            <a:solidFill>
              <a:schemeClr val="tx1"/>
            </a:solidFill>
            <a:round/>
            <a:headEnd type="none" w="sm" len="sm"/>
            <a:tailEnd type="none" w="sm" len="lg"/>
          </a:ln>
          <a:effectLst/>
        </p:spPr>
        <p:txBody>
          <a:bodyPr wrap="none" anchor="ctr"/>
          <a:lstStyle/>
          <a:p>
            <a:endParaRPr lang="zh-CN" altLang="en-US"/>
          </a:p>
        </p:txBody>
      </p:sp>
      <p:sp>
        <p:nvSpPr>
          <p:cNvPr id="71696" name="AutoShape 3088"/>
          <p:cNvSpPr>
            <a:spLocks noChangeArrowheads="1"/>
          </p:cNvSpPr>
          <p:nvPr/>
        </p:nvSpPr>
        <p:spPr bwMode="auto">
          <a:xfrm>
            <a:off x="2868613" y="1893907"/>
            <a:ext cx="285750" cy="285750"/>
          </a:xfrm>
          <a:prstGeom prst="flowChartSummingJunction">
            <a:avLst/>
          </a:prstGeom>
          <a:solidFill>
            <a:schemeClr val="accent2"/>
          </a:solidFill>
          <a:ln w="28575" cap="sq">
            <a:solidFill>
              <a:schemeClr val="tx1"/>
            </a:solidFill>
            <a:round/>
            <a:headEnd type="none" w="sm" len="sm"/>
            <a:tailEnd type="none" w="sm" len="lg"/>
          </a:ln>
          <a:effectLst/>
        </p:spPr>
        <p:txBody>
          <a:bodyPr wrap="none" anchor="ctr"/>
          <a:lstStyle/>
          <a:p>
            <a:endParaRPr lang="zh-CN" altLang="en-US"/>
          </a:p>
        </p:txBody>
      </p:sp>
      <p:sp>
        <p:nvSpPr>
          <p:cNvPr id="71697" name="Rectangle 3089"/>
          <p:cNvSpPr>
            <a:spLocks noChangeArrowheads="1"/>
          </p:cNvSpPr>
          <p:nvPr/>
        </p:nvSpPr>
        <p:spPr bwMode="auto">
          <a:xfrm>
            <a:off x="3468688" y="1836757"/>
            <a:ext cx="814387" cy="400050"/>
          </a:xfrm>
          <a:prstGeom prst="rect">
            <a:avLst/>
          </a:prstGeom>
          <a:solidFill>
            <a:srgbClr val="CC6600"/>
          </a:solidFill>
          <a:ln w="12700" cap="sq">
            <a:solidFill>
              <a:schemeClr val="tx1"/>
            </a:solidFill>
            <a:miter lim="800000"/>
            <a:headEnd type="none" w="sm" len="sm"/>
            <a:tailEnd type="none" w="sm" len="lg"/>
          </a:ln>
          <a:effectLst/>
        </p:spPr>
        <p:txBody>
          <a:bodyPr wrap="none" anchor="ctr"/>
          <a:lstStyle/>
          <a:p>
            <a:r>
              <a:rPr lang="en-US" altLang="zh-CN" sz="2000" b="1" dirty="0">
                <a:effectLst>
                  <a:outerShdw blurRad="38100" dist="38100" dir="2700000" algn="tl">
                    <a:srgbClr val="000000"/>
                  </a:outerShdw>
                </a:effectLst>
              </a:rPr>
              <a:t>H</a:t>
            </a:r>
            <a:r>
              <a:rPr lang="en-US" altLang="zh-CN" sz="2000" b="1" baseline="-25000" dirty="0">
                <a:effectLst>
                  <a:outerShdw blurRad="38100" dist="38100" dir="2700000" algn="tl">
                    <a:srgbClr val="000000"/>
                  </a:outerShdw>
                </a:effectLst>
              </a:rPr>
              <a:t>1</a:t>
            </a:r>
            <a:r>
              <a:rPr lang="en-US" altLang="zh-CN" sz="2000" b="1" dirty="0">
                <a:effectLst>
                  <a:outerShdw blurRad="38100" dist="38100" dir="2700000" algn="tl">
                    <a:srgbClr val="000000"/>
                  </a:outerShdw>
                </a:effectLst>
              </a:rPr>
              <a:t>(j</a:t>
            </a:r>
            <a:r>
              <a:rPr lang="en-US" altLang="zh-CN" sz="2000" b="1" dirty="0">
                <a:effectLst>
                  <a:outerShdw blurRad="38100" dist="38100" dir="2700000" algn="tl">
                    <a:srgbClr val="000000"/>
                  </a:outerShdw>
                </a:effectLst>
                <a:sym typeface="Symbol" pitchFamily="18" charset="2"/>
              </a:rPr>
              <a:t>)</a:t>
            </a:r>
            <a:endParaRPr lang="en-US" altLang="zh-CN" b="1" dirty="0">
              <a:effectLst>
                <a:outerShdw blurRad="38100" dist="38100" dir="2700000" algn="tl">
                  <a:srgbClr val="000000"/>
                </a:outerShdw>
              </a:effectLst>
            </a:endParaRPr>
          </a:p>
        </p:txBody>
      </p:sp>
      <p:cxnSp>
        <p:nvCxnSpPr>
          <p:cNvPr id="71698" name="AutoShape 3090"/>
          <p:cNvCxnSpPr>
            <a:cxnSpLocks noChangeShapeType="1"/>
            <a:endCxn id="71696" idx="2"/>
          </p:cNvCxnSpPr>
          <p:nvPr/>
        </p:nvCxnSpPr>
        <p:spPr bwMode="auto">
          <a:xfrm>
            <a:off x="2309813" y="2036782"/>
            <a:ext cx="544512" cy="0"/>
          </a:xfrm>
          <a:prstGeom prst="straightConnector1">
            <a:avLst/>
          </a:prstGeom>
          <a:noFill/>
          <a:ln w="28575" cap="sq">
            <a:solidFill>
              <a:schemeClr val="tx1"/>
            </a:solidFill>
            <a:round/>
            <a:headEnd type="none" w="sm" len="sm"/>
            <a:tailEnd type="stealth" w="sm" len="lg"/>
          </a:ln>
          <a:effectLst/>
        </p:spPr>
      </p:cxnSp>
      <p:cxnSp>
        <p:nvCxnSpPr>
          <p:cNvPr id="71699" name="AutoShape 3091"/>
          <p:cNvCxnSpPr>
            <a:cxnSpLocks noChangeShapeType="1"/>
            <a:stCxn id="71696" idx="6"/>
            <a:endCxn id="71697" idx="1"/>
          </p:cNvCxnSpPr>
          <p:nvPr/>
        </p:nvCxnSpPr>
        <p:spPr bwMode="auto">
          <a:xfrm>
            <a:off x="3168650" y="2036782"/>
            <a:ext cx="300038" cy="0"/>
          </a:xfrm>
          <a:prstGeom prst="straightConnector1">
            <a:avLst/>
          </a:prstGeom>
          <a:noFill/>
          <a:ln w="28575" cap="sq">
            <a:solidFill>
              <a:schemeClr val="tx1"/>
            </a:solidFill>
            <a:round/>
            <a:headEnd type="none" w="sm" len="sm"/>
            <a:tailEnd type="stealth" w="sm" len="lg"/>
          </a:ln>
          <a:effectLst/>
        </p:spPr>
      </p:cxnSp>
      <p:cxnSp>
        <p:nvCxnSpPr>
          <p:cNvPr id="71703" name="AutoShape 3095"/>
          <p:cNvCxnSpPr>
            <a:cxnSpLocks noChangeShapeType="1"/>
            <a:endCxn id="71696" idx="4"/>
          </p:cNvCxnSpPr>
          <p:nvPr/>
        </p:nvCxnSpPr>
        <p:spPr bwMode="auto">
          <a:xfrm flipV="1">
            <a:off x="3011488" y="2193945"/>
            <a:ext cx="0" cy="361950"/>
          </a:xfrm>
          <a:prstGeom prst="straightConnector1">
            <a:avLst/>
          </a:prstGeom>
          <a:noFill/>
          <a:ln w="28575" cap="sq">
            <a:solidFill>
              <a:schemeClr val="tx1"/>
            </a:solidFill>
            <a:round/>
            <a:headEnd type="none" w="sm" len="sm"/>
            <a:tailEnd type="stealth" w="sm" len="lg"/>
          </a:ln>
          <a:effectLst/>
        </p:spPr>
      </p:cxnSp>
      <p:cxnSp>
        <p:nvCxnSpPr>
          <p:cNvPr id="71705" name="AutoShape 3097"/>
          <p:cNvCxnSpPr>
            <a:cxnSpLocks noChangeShapeType="1"/>
            <a:stCxn id="71694" idx="6"/>
            <a:endCxn id="71809" idx="1"/>
          </p:cNvCxnSpPr>
          <p:nvPr/>
        </p:nvCxnSpPr>
        <p:spPr bwMode="auto">
          <a:xfrm flipV="1">
            <a:off x="4986338" y="2039957"/>
            <a:ext cx="368300" cy="1588"/>
          </a:xfrm>
          <a:prstGeom prst="bentConnector3">
            <a:avLst>
              <a:gd name="adj1" fmla="val 47843"/>
            </a:avLst>
          </a:prstGeom>
          <a:noFill/>
          <a:ln w="28575" cap="sq">
            <a:solidFill>
              <a:schemeClr val="tx1"/>
            </a:solidFill>
            <a:miter lim="800000"/>
            <a:headEnd type="none" w="sm" len="sm"/>
            <a:tailEnd type="stealth" w="sm" len="lg"/>
          </a:ln>
          <a:effectLst/>
        </p:spPr>
      </p:cxnSp>
      <p:sp>
        <p:nvSpPr>
          <p:cNvPr id="71710" name="Text Box 3102"/>
          <p:cNvSpPr txBox="1">
            <a:spLocks noChangeArrowheads="1"/>
          </p:cNvSpPr>
          <p:nvPr/>
        </p:nvSpPr>
        <p:spPr bwMode="auto">
          <a:xfrm>
            <a:off x="1843088" y="1825645"/>
            <a:ext cx="635000" cy="396875"/>
          </a:xfrm>
          <a:prstGeom prst="rect">
            <a:avLst/>
          </a:prstGeom>
          <a:noFill/>
          <a:ln w="12700" cap="sq">
            <a:noFill/>
            <a:miter lim="800000"/>
            <a:headEnd type="none" w="sm" len="sm"/>
            <a:tailEnd type="none" w="sm" len="lg"/>
          </a:ln>
          <a:effectLst/>
        </p:spPr>
        <p:txBody>
          <a:bodyPr anchor="ctr">
            <a:spAutoFit/>
          </a:bodyPr>
          <a:lstStyle/>
          <a:p>
            <a:r>
              <a:rPr lang="en-US" altLang="zh-CN" sz="2000" b="1" i="1"/>
              <a:t>f</a:t>
            </a:r>
            <a:r>
              <a:rPr lang="en-US" altLang="zh-CN" sz="1200" b="1" i="1"/>
              <a:t> </a:t>
            </a:r>
            <a:r>
              <a:rPr lang="en-US" altLang="zh-CN" sz="2000" b="1"/>
              <a:t>(t)</a:t>
            </a:r>
          </a:p>
        </p:txBody>
      </p:sp>
      <p:sp>
        <p:nvSpPr>
          <p:cNvPr id="71711" name="Text Box 3103"/>
          <p:cNvSpPr txBox="1">
            <a:spLocks noChangeArrowheads="1"/>
          </p:cNvSpPr>
          <p:nvPr/>
        </p:nvSpPr>
        <p:spPr bwMode="auto">
          <a:xfrm>
            <a:off x="6661150" y="1839932"/>
            <a:ext cx="635000" cy="396875"/>
          </a:xfrm>
          <a:prstGeom prst="rect">
            <a:avLst/>
          </a:prstGeom>
          <a:noFill/>
          <a:ln w="12700" cap="sq">
            <a:noFill/>
            <a:miter lim="800000"/>
            <a:headEnd type="none" w="sm" len="sm"/>
            <a:tailEnd type="none" w="sm" len="lg"/>
          </a:ln>
          <a:effectLst/>
        </p:spPr>
        <p:txBody>
          <a:bodyPr anchor="ctr">
            <a:spAutoFit/>
          </a:bodyPr>
          <a:lstStyle/>
          <a:p>
            <a:r>
              <a:rPr lang="en-US" altLang="zh-CN" sz="2000" b="1" i="1"/>
              <a:t>y</a:t>
            </a:r>
            <a:r>
              <a:rPr lang="en-US" altLang="zh-CN" sz="1200" b="1" i="1"/>
              <a:t> </a:t>
            </a:r>
            <a:r>
              <a:rPr lang="en-US" altLang="zh-CN" sz="2000" b="1"/>
              <a:t>(t)</a:t>
            </a:r>
          </a:p>
        </p:txBody>
      </p:sp>
      <p:graphicFrame>
        <p:nvGraphicFramePr>
          <p:cNvPr id="71726" name="Object 3118"/>
          <p:cNvGraphicFramePr>
            <a:graphicFrameLocks noChangeAspect="1"/>
          </p:cNvGraphicFramePr>
          <p:nvPr/>
        </p:nvGraphicFramePr>
        <p:xfrm>
          <a:off x="4283968" y="1700808"/>
          <a:ext cx="432048" cy="294233"/>
        </p:xfrm>
        <a:graphic>
          <a:graphicData uri="http://schemas.openxmlformats.org/presentationml/2006/ole">
            <mc:AlternateContent xmlns:mc="http://schemas.openxmlformats.org/markup-compatibility/2006">
              <mc:Choice xmlns:v="urn:schemas-microsoft-com:vml" Requires="v">
                <p:oleObj name="Equation" r:id="rId2" imgW="304536" imgH="203024" progId="Equation.DSMT4">
                  <p:embed/>
                </p:oleObj>
              </mc:Choice>
              <mc:Fallback>
                <p:oleObj name="Equation" r:id="rId2" imgW="304536" imgH="203024" progId="Equation.DSMT4">
                  <p:embed/>
                  <p:pic>
                    <p:nvPicPr>
                      <p:cNvPr id="71726" name="Object 3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00808"/>
                        <a:ext cx="432048" cy="294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1808" name="AutoShape 3200"/>
          <p:cNvCxnSpPr>
            <a:cxnSpLocks noChangeShapeType="1"/>
            <a:stCxn id="71697" idx="3"/>
            <a:endCxn id="71694" idx="2"/>
          </p:cNvCxnSpPr>
          <p:nvPr/>
        </p:nvCxnSpPr>
        <p:spPr bwMode="auto">
          <a:xfrm>
            <a:off x="4283075" y="2036782"/>
            <a:ext cx="388938" cy="4763"/>
          </a:xfrm>
          <a:prstGeom prst="straightConnector1">
            <a:avLst/>
          </a:prstGeom>
          <a:noFill/>
          <a:ln w="28575" cap="sq">
            <a:solidFill>
              <a:schemeClr val="tx1"/>
            </a:solidFill>
            <a:round/>
            <a:headEnd type="none" w="sm" len="sm"/>
            <a:tailEnd type="stealth" w="sm" len="lg"/>
          </a:ln>
          <a:effectLst/>
        </p:spPr>
      </p:cxnSp>
      <p:sp>
        <p:nvSpPr>
          <p:cNvPr id="71809" name="Rectangle 3201"/>
          <p:cNvSpPr>
            <a:spLocks noChangeArrowheads="1"/>
          </p:cNvSpPr>
          <p:nvPr/>
        </p:nvSpPr>
        <p:spPr bwMode="auto">
          <a:xfrm>
            <a:off x="5354638" y="1839932"/>
            <a:ext cx="866775" cy="400050"/>
          </a:xfrm>
          <a:prstGeom prst="rect">
            <a:avLst/>
          </a:prstGeom>
          <a:solidFill>
            <a:srgbClr val="CC6600"/>
          </a:solidFill>
          <a:ln w="12700" cap="sq">
            <a:solidFill>
              <a:schemeClr val="tx1"/>
            </a:solidFill>
            <a:miter lim="800000"/>
            <a:headEnd type="none" w="sm" len="sm"/>
            <a:tailEnd type="none" w="sm" len="lg"/>
          </a:ln>
          <a:effectLst/>
        </p:spPr>
        <p:txBody>
          <a:bodyPr wrap="none" anchor="ctr"/>
          <a:lstStyle/>
          <a:p>
            <a:r>
              <a:rPr lang="en-US" altLang="zh-CN" sz="2000" b="1">
                <a:effectLst>
                  <a:outerShdw blurRad="38100" dist="38100" dir="2700000" algn="tl">
                    <a:srgbClr val="000000"/>
                  </a:outerShdw>
                </a:effectLst>
              </a:rPr>
              <a:t>H</a:t>
            </a:r>
            <a:r>
              <a:rPr lang="en-US" altLang="zh-CN" sz="2000" b="1" baseline="-25000">
                <a:effectLst>
                  <a:outerShdw blurRad="38100" dist="38100" dir="2700000" algn="tl">
                    <a:srgbClr val="000000"/>
                  </a:outerShdw>
                </a:effectLst>
              </a:rPr>
              <a:t>2</a:t>
            </a:r>
            <a:r>
              <a:rPr lang="en-US" altLang="zh-CN" sz="2000" b="1">
                <a:effectLst>
                  <a:outerShdw blurRad="38100" dist="38100" dir="2700000" algn="tl">
                    <a:srgbClr val="000000"/>
                  </a:outerShdw>
                </a:effectLst>
              </a:rPr>
              <a:t>(j</a:t>
            </a:r>
            <a:r>
              <a:rPr lang="en-US" altLang="zh-CN" sz="2000" b="1">
                <a:effectLst>
                  <a:outerShdw blurRad="38100" dist="38100" dir="2700000" algn="tl">
                    <a:srgbClr val="000000"/>
                  </a:outerShdw>
                </a:effectLst>
                <a:sym typeface="Symbol" pitchFamily="18" charset="2"/>
              </a:rPr>
              <a:t>)</a:t>
            </a:r>
            <a:endParaRPr lang="en-US" altLang="zh-CN" b="1">
              <a:effectLst>
                <a:outerShdw blurRad="38100" dist="38100" dir="2700000" algn="tl">
                  <a:srgbClr val="000000"/>
                </a:outerShdw>
              </a:effectLst>
            </a:endParaRPr>
          </a:p>
        </p:txBody>
      </p:sp>
      <p:cxnSp>
        <p:nvCxnSpPr>
          <p:cNvPr id="71810" name="AutoShape 3202"/>
          <p:cNvCxnSpPr>
            <a:cxnSpLocks noChangeShapeType="1"/>
            <a:stCxn id="71812" idx="0"/>
            <a:endCxn id="71694" idx="4"/>
          </p:cNvCxnSpPr>
          <p:nvPr/>
        </p:nvCxnSpPr>
        <p:spPr bwMode="auto">
          <a:xfrm flipV="1">
            <a:off x="4826000" y="2198707"/>
            <a:ext cx="3175" cy="320675"/>
          </a:xfrm>
          <a:prstGeom prst="straightConnector1">
            <a:avLst/>
          </a:prstGeom>
          <a:noFill/>
          <a:ln w="28575" cap="sq">
            <a:solidFill>
              <a:schemeClr val="tx1"/>
            </a:solidFill>
            <a:round/>
            <a:headEnd type="none" w="sm" len="sm"/>
            <a:tailEnd type="stealth" w="sm" len="lg"/>
          </a:ln>
          <a:effectLst/>
        </p:spPr>
      </p:cxnSp>
      <p:cxnSp>
        <p:nvCxnSpPr>
          <p:cNvPr id="71811" name="AutoShape 3203"/>
          <p:cNvCxnSpPr>
            <a:cxnSpLocks noChangeShapeType="1"/>
            <a:stCxn id="71809" idx="3"/>
            <a:endCxn id="71711" idx="1"/>
          </p:cNvCxnSpPr>
          <p:nvPr/>
        </p:nvCxnSpPr>
        <p:spPr bwMode="auto">
          <a:xfrm flipV="1">
            <a:off x="6221413" y="2038370"/>
            <a:ext cx="439737" cy="1587"/>
          </a:xfrm>
          <a:prstGeom prst="straightConnector1">
            <a:avLst/>
          </a:prstGeom>
          <a:noFill/>
          <a:ln w="28575" cap="sq">
            <a:solidFill>
              <a:schemeClr val="tx1"/>
            </a:solidFill>
            <a:round/>
            <a:headEnd type="none" w="sm" len="sm"/>
            <a:tailEnd type="stealth" w="sm" len="lg"/>
          </a:ln>
          <a:effectLst/>
        </p:spPr>
      </p:cxnSp>
      <p:sp>
        <p:nvSpPr>
          <p:cNvPr id="71812" name="Text Box 3204"/>
          <p:cNvSpPr txBox="1">
            <a:spLocks noChangeArrowheads="1"/>
          </p:cNvSpPr>
          <p:nvPr/>
        </p:nvSpPr>
        <p:spPr bwMode="auto">
          <a:xfrm>
            <a:off x="4459288" y="2519382"/>
            <a:ext cx="733425" cy="396875"/>
          </a:xfrm>
          <a:prstGeom prst="rect">
            <a:avLst/>
          </a:prstGeom>
          <a:noFill/>
          <a:ln w="12700" cap="sq">
            <a:noFill/>
            <a:miter lim="800000"/>
            <a:headEnd type="none" w="sm" len="sm"/>
            <a:tailEnd type="none" w="sm" len="lg"/>
          </a:ln>
          <a:effectLst/>
        </p:spPr>
        <p:txBody>
          <a:bodyPr wrap="none" anchor="ctr">
            <a:spAutoFit/>
          </a:bodyPr>
          <a:lstStyle/>
          <a:p>
            <a:r>
              <a:rPr lang="en-US" altLang="zh-CN" sz="2000" b="1"/>
              <a:t>cos9t</a:t>
            </a:r>
          </a:p>
        </p:txBody>
      </p:sp>
      <p:grpSp>
        <p:nvGrpSpPr>
          <p:cNvPr id="2" name="Group 3228"/>
          <p:cNvGrpSpPr>
            <a:grpSpLocks/>
          </p:cNvGrpSpPr>
          <p:nvPr/>
        </p:nvGrpSpPr>
        <p:grpSpPr bwMode="auto">
          <a:xfrm>
            <a:off x="14288" y="2868632"/>
            <a:ext cx="3529012" cy="1517650"/>
            <a:chOff x="1611" y="1786"/>
            <a:chExt cx="2223" cy="956"/>
          </a:xfrm>
        </p:grpSpPr>
        <p:sp>
          <p:nvSpPr>
            <p:cNvPr id="71713" name="Line 3105"/>
            <p:cNvSpPr>
              <a:spLocks noChangeShapeType="1"/>
            </p:cNvSpPr>
            <p:nvPr/>
          </p:nvSpPr>
          <p:spPr bwMode="auto">
            <a:xfrm>
              <a:off x="1611" y="2553"/>
              <a:ext cx="2072" cy="0"/>
            </a:xfrm>
            <a:prstGeom prst="line">
              <a:avLst/>
            </a:prstGeom>
            <a:noFill/>
            <a:ln w="19050" cap="sq">
              <a:solidFill>
                <a:schemeClr val="tx1"/>
              </a:solidFill>
              <a:round/>
              <a:headEnd type="none" w="sm" len="sm"/>
              <a:tailEnd type="stealth" w="sm" len="lg"/>
            </a:ln>
            <a:effectLst/>
          </p:spPr>
          <p:txBody>
            <a:bodyPr wrap="none" anchor="ctr"/>
            <a:lstStyle/>
            <a:p>
              <a:endParaRPr lang="zh-CN" altLang="en-US"/>
            </a:p>
          </p:txBody>
        </p:sp>
        <p:sp>
          <p:nvSpPr>
            <p:cNvPr id="71714" name="Line 3106"/>
            <p:cNvSpPr>
              <a:spLocks noChangeShapeType="1"/>
            </p:cNvSpPr>
            <p:nvPr/>
          </p:nvSpPr>
          <p:spPr bwMode="auto">
            <a:xfrm flipV="1">
              <a:off x="2649" y="1974"/>
              <a:ext cx="0" cy="579"/>
            </a:xfrm>
            <a:prstGeom prst="line">
              <a:avLst/>
            </a:prstGeom>
            <a:noFill/>
            <a:ln w="19050" cap="sq">
              <a:solidFill>
                <a:schemeClr val="tx1"/>
              </a:solidFill>
              <a:round/>
              <a:headEnd type="none" w="sm" len="sm"/>
              <a:tailEnd type="stealth" w="sm" len="lg"/>
            </a:ln>
            <a:effectLst/>
          </p:spPr>
          <p:txBody>
            <a:bodyPr wrap="none" anchor="ctr"/>
            <a:lstStyle/>
            <a:p>
              <a:endParaRPr lang="zh-CN" altLang="en-US"/>
            </a:p>
          </p:txBody>
        </p:sp>
        <p:sp>
          <p:nvSpPr>
            <p:cNvPr id="71716" name="Text Box 3108"/>
            <p:cNvSpPr txBox="1">
              <a:spLocks noChangeArrowheads="1"/>
            </p:cNvSpPr>
            <p:nvPr/>
          </p:nvSpPr>
          <p:spPr bwMode="auto">
            <a:xfrm>
              <a:off x="2411" y="1786"/>
              <a:ext cx="447" cy="231"/>
            </a:xfrm>
            <a:prstGeom prst="rect">
              <a:avLst/>
            </a:prstGeom>
            <a:noFill/>
            <a:ln w="12700" cap="sq">
              <a:noFill/>
              <a:miter lim="800000"/>
              <a:headEnd type="none" w="sm" len="sm"/>
              <a:tailEnd type="none" w="sm" len="lg"/>
            </a:ln>
            <a:effectLst/>
          </p:spPr>
          <p:txBody>
            <a:bodyPr wrap="none" anchor="ctr">
              <a:spAutoFit/>
            </a:bodyPr>
            <a:lstStyle/>
            <a:p>
              <a:r>
                <a:rPr lang="en-US" altLang="zh-CN" sz="1800" b="1"/>
                <a:t>F(j</a:t>
              </a:r>
              <a:r>
                <a:rPr lang="en-US" altLang="zh-CN" sz="1800" b="1">
                  <a:sym typeface="Symbol" pitchFamily="18" charset="2"/>
                </a:rPr>
                <a:t>)</a:t>
              </a:r>
              <a:endParaRPr lang="en-US" altLang="zh-CN" sz="1800" b="1"/>
            </a:p>
          </p:txBody>
        </p:sp>
        <p:sp>
          <p:nvSpPr>
            <p:cNvPr id="71717" name="Text Box 3109"/>
            <p:cNvSpPr txBox="1">
              <a:spLocks noChangeArrowheads="1"/>
            </p:cNvSpPr>
            <p:nvPr/>
          </p:nvSpPr>
          <p:spPr bwMode="auto">
            <a:xfrm>
              <a:off x="3619" y="2425"/>
              <a:ext cx="215" cy="231"/>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71718" name="Text Box 3110"/>
            <p:cNvSpPr txBox="1">
              <a:spLocks noChangeArrowheads="1"/>
            </p:cNvSpPr>
            <p:nvPr/>
          </p:nvSpPr>
          <p:spPr bwMode="auto">
            <a:xfrm>
              <a:off x="2564" y="2530"/>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71719" name="Text Box 3111"/>
            <p:cNvSpPr txBox="1">
              <a:spLocks noChangeArrowheads="1"/>
            </p:cNvSpPr>
            <p:nvPr/>
          </p:nvSpPr>
          <p:spPr bwMode="auto">
            <a:xfrm>
              <a:off x="2212" y="2524"/>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71720" name="Text Box 3112"/>
            <p:cNvSpPr txBox="1">
              <a:spLocks noChangeArrowheads="1"/>
            </p:cNvSpPr>
            <p:nvPr/>
          </p:nvSpPr>
          <p:spPr bwMode="auto">
            <a:xfrm>
              <a:off x="2879" y="2529"/>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71721" name="Text Box 3113"/>
            <p:cNvSpPr txBox="1">
              <a:spLocks noChangeArrowheads="1"/>
            </p:cNvSpPr>
            <p:nvPr/>
          </p:nvSpPr>
          <p:spPr bwMode="auto">
            <a:xfrm>
              <a:off x="2496" y="2052"/>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a:t>
              </a:r>
              <a:endParaRPr lang="zh-CN" altLang="zh-CN" sz="1600" b="1"/>
            </a:p>
          </p:txBody>
        </p:sp>
        <p:grpSp>
          <p:nvGrpSpPr>
            <p:cNvPr id="3" name="Group 3217"/>
            <p:cNvGrpSpPr>
              <a:grpSpLocks/>
            </p:cNvGrpSpPr>
            <p:nvPr/>
          </p:nvGrpSpPr>
          <p:grpSpPr bwMode="auto">
            <a:xfrm>
              <a:off x="2966" y="2244"/>
              <a:ext cx="489" cy="311"/>
              <a:chOff x="2966" y="2244"/>
              <a:chExt cx="489" cy="311"/>
            </a:xfrm>
          </p:grpSpPr>
          <p:sp>
            <p:nvSpPr>
              <p:cNvPr id="71821" name="Line 3213"/>
              <p:cNvSpPr>
                <a:spLocks noChangeShapeType="1"/>
              </p:cNvSpPr>
              <p:nvPr/>
            </p:nvSpPr>
            <p:spPr bwMode="auto">
              <a:xfrm flipH="1" flipV="1">
                <a:off x="2966" y="2244"/>
                <a:ext cx="0"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22" name="Line 3214"/>
              <p:cNvSpPr>
                <a:spLocks noChangeShapeType="1"/>
              </p:cNvSpPr>
              <p:nvPr/>
            </p:nvSpPr>
            <p:spPr bwMode="auto">
              <a:xfrm>
                <a:off x="2966" y="2244"/>
                <a:ext cx="178"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23" name="Line 3215"/>
              <p:cNvSpPr>
                <a:spLocks noChangeShapeType="1"/>
              </p:cNvSpPr>
              <p:nvPr/>
            </p:nvSpPr>
            <p:spPr bwMode="auto">
              <a:xfrm>
                <a:off x="3132" y="2244"/>
                <a:ext cx="323"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24" name="Line 3216"/>
              <p:cNvSpPr>
                <a:spLocks noChangeShapeType="1"/>
              </p:cNvSpPr>
              <p:nvPr/>
            </p:nvSpPr>
            <p:spPr bwMode="auto">
              <a:xfrm>
                <a:off x="3134" y="2255"/>
                <a:ext cx="0" cy="30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grpSp>
        <p:grpSp>
          <p:nvGrpSpPr>
            <p:cNvPr id="4" name="Group 3218"/>
            <p:cNvGrpSpPr>
              <a:grpSpLocks/>
            </p:cNvGrpSpPr>
            <p:nvPr/>
          </p:nvGrpSpPr>
          <p:grpSpPr bwMode="auto">
            <a:xfrm flipH="1">
              <a:off x="1833" y="2233"/>
              <a:ext cx="489" cy="311"/>
              <a:chOff x="2966" y="2244"/>
              <a:chExt cx="489" cy="311"/>
            </a:xfrm>
          </p:grpSpPr>
          <p:sp>
            <p:nvSpPr>
              <p:cNvPr id="71827" name="Line 3219"/>
              <p:cNvSpPr>
                <a:spLocks noChangeShapeType="1"/>
              </p:cNvSpPr>
              <p:nvPr/>
            </p:nvSpPr>
            <p:spPr bwMode="auto">
              <a:xfrm flipH="1" flipV="1">
                <a:off x="2966" y="2244"/>
                <a:ext cx="0"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28" name="Line 3220"/>
              <p:cNvSpPr>
                <a:spLocks noChangeShapeType="1"/>
              </p:cNvSpPr>
              <p:nvPr/>
            </p:nvSpPr>
            <p:spPr bwMode="auto">
              <a:xfrm>
                <a:off x="2966" y="2244"/>
                <a:ext cx="178"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29" name="Line 3221"/>
              <p:cNvSpPr>
                <a:spLocks noChangeShapeType="1"/>
              </p:cNvSpPr>
              <p:nvPr/>
            </p:nvSpPr>
            <p:spPr bwMode="auto">
              <a:xfrm>
                <a:off x="3132" y="2244"/>
                <a:ext cx="323"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30" name="Line 3222"/>
              <p:cNvSpPr>
                <a:spLocks noChangeShapeType="1"/>
              </p:cNvSpPr>
              <p:nvPr/>
            </p:nvSpPr>
            <p:spPr bwMode="auto">
              <a:xfrm>
                <a:off x="3134" y="2255"/>
                <a:ext cx="0" cy="30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grpSp>
        <p:sp>
          <p:nvSpPr>
            <p:cNvPr id="71831" name="Line 3223"/>
            <p:cNvSpPr>
              <a:spLocks noChangeShapeType="1"/>
            </p:cNvSpPr>
            <p:nvPr/>
          </p:nvSpPr>
          <p:spPr bwMode="auto">
            <a:xfrm>
              <a:off x="2400" y="2244"/>
              <a:ext cx="523"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71832" name="Text Box 3224"/>
            <p:cNvSpPr txBox="1">
              <a:spLocks noChangeArrowheads="1"/>
            </p:cNvSpPr>
            <p:nvPr/>
          </p:nvSpPr>
          <p:spPr bwMode="auto">
            <a:xfrm>
              <a:off x="3056" y="2529"/>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71833" name="Text Box 3225"/>
            <p:cNvSpPr txBox="1">
              <a:spLocks noChangeArrowheads="1"/>
            </p:cNvSpPr>
            <p:nvPr/>
          </p:nvSpPr>
          <p:spPr bwMode="auto">
            <a:xfrm>
              <a:off x="3335" y="2529"/>
              <a:ext cx="244"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71834" name="Text Box 3226"/>
            <p:cNvSpPr txBox="1">
              <a:spLocks noChangeArrowheads="1"/>
            </p:cNvSpPr>
            <p:nvPr/>
          </p:nvSpPr>
          <p:spPr bwMode="auto">
            <a:xfrm>
              <a:off x="2023" y="2524"/>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71835" name="Text Box 3227"/>
            <p:cNvSpPr txBox="1">
              <a:spLocks noChangeArrowheads="1"/>
            </p:cNvSpPr>
            <p:nvPr/>
          </p:nvSpPr>
          <p:spPr bwMode="auto">
            <a:xfrm>
              <a:off x="1646" y="2524"/>
              <a:ext cx="287"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grpSp>
      <p:grpSp>
        <p:nvGrpSpPr>
          <p:cNvPr id="5" name="Group 3253"/>
          <p:cNvGrpSpPr>
            <a:grpSpLocks/>
          </p:cNvGrpSpPr>
          <p:nvPr/>
        </p:nvGrpSpPr>
        <p:grpSpPr bwMode="auto">
          <a:xfrm>
            <a:off x="3684588" y="2886095"/>
            <a:ext cx="2911475" cy="1517650"/>
            <a:chOff x="2732" y="1597"/>
            <a:chExt cx="1834" cy="956"/>
          </a:xfrm>
        </p:grpSpPr>
        <p:sp>
          <p:nvSpPr>
            <p:cNvPr id="71838" name="Line 3230"/>
            <p:cNvSpPr>
              <a:spLocks noChangeShapeType="1"/>
            </p:cNvSpPr>
            <p:nvPr/>
          </p:nvSpPr>
          <p:spPr bwMode="auto">
            <a:xfrm>
              <a:off x="2732" y="2364"/>
              <a:ext cx="1649" cy="0"/>
            </a:xfrm>
            <a:prstGeom prst="line">
              <a:avLst/>
            </a:prstGeom>
            <a:noFill/>
            <a:ln w="19050" cap="sq">
              <a:solidFill>
                <a:schemeClr val="tx1"/>
              </a:solidFill>
              <a:round/>
              <a:headEnd type="none" w="sm" len="sm"/>
              <a:tailEnd type="stealth" w="sm" len="lg"/>
            </a:ln>
            <a:effectLst/>
          </p:spPr>
          <p:txBody>
            <a:bodyPr wrap="none" anchor="ctr"/>
            <a:lstStyle/>
            <a:p>
              <a:endParaRPr lang="zh-CN" altLang="en-US"/>
            </a:p>
          </p:txBody>
        </p:sp>
        <p:sp>
          <p:nvSpPr>
            <p:cNvPr id="71839" name="Line 3231"/>
            <p:cNvSpPr>
              <a:spLocks noChangeShapeType="1"/>
            </p:cNvSpPr>
            <p:nvPr/>
          </p:nvSpPr>
          <p:spPr bwMode="auto">
            <a:xfrm flipV="1">
              <a:off x="3547" y="1785"/>
              <a:ext cx="0" cy="579"/>
            </a:xfrm>
            <a:prstGeom prst="line">
              <a:avLst/>
            </a:prstGeom>
            <a:noFill/>
            <a:ln w="19050" cap="sq">
              <a:solidFill>
                <a:schemeClr val="tx1"/>
              </a:solidFill>
              <a:round/>
              <a:headEnd type="none" w="sm" len="sm"/>
              <a:tailEnd type="stealth" w="sm" len="lg"/>
            </a:ln>
            <a:effectLst/>
          </p:spPr>
          <p:txBody>
            <a:bodyPr wrap="none" anchor="ctr"/>
            <a:lstStyle/>
            <a:p>
              <a:endParaRPr lang="zh-CN" altLang="en-US"/>
            </a:p>
          </p:txBody>
        </p:sp>
        <p:sp>
          <p:nvSpPr>
            <p:cNvPr id="71840" name="Text Box 3232"/>
            <p:cNvSpPr txBox="1">
              <a:spLocks noChangeArrowheads="1"/>
            </p:cNvSpPr>
            <p:nvPr/>
          </p:nvSpPr>
          <p:spPr bwMode="auto">
            <a:xfrm>
              <a:off x="3273" y="1597"/>
              <a:ext cx="519" cy="231"/>
            </a:xfrm>
            <a:prstGeom prst="rect">
              <a:avLst/>
            </a:prstGeom>
            <a:noFill/>
            <a:ln w="12700" cap="sq">
              <a:noFill/>
              <a:miter lim="800000"/>
              <a:headEnd type="none" w="sm" len="sm"/>
              <a:tailEnd type="none" w="sm" len="lg"/>
            </a:ln>
            <a:effectLst/>
          </p:spPr>
          <p:txBody>
            <a:bodyPr wrap="none" anchor="ctr">
              <a:spAutoFit/>
            </a:bodyPr>
            <a:lstStyle/>
            <a:p>
              <a:r>
                <a:rPr lang="en-US" altLang="zh-CN" sz="1800" b="1"/>
                <a:t>H</a:t>
              </a:r>
              <a:r>
                <a:rPr lang="en-US" altLang="zh-CN" sz="1800" b="1" baseline="-25000"/>
                <a:t>1</a:t>
              </a:r>
              <a:r>
                <a:rPr lang="en-US" altLang="zh-CN" sz="1800" b="1"/>
                <a:t>(j</a:t>
              </a:r>
              <a:r>
                <a:rPr lang="en-US" altLang="zh-CN" sz="1800" b="1">
                  <a:sym typeface="Symbol" pitchFamily="18" charset="2"/>
                </a:rPr>
                <a:t>)</a:t>
              </a:r>
              <a:endParaRPr lang="en-US" altLang="zh-CN" sz="1800" b="1"/>
            </a:p>
          </p:txBody>
        </p:sp>
        <p:sp>
          <p:nvSpPr>
            <p:cNvPr id="71841" name="Text Box 3233"/>
            <p:cNvSpPr txBox="1">
              <a:spLocks noChangeArrowheads="1"/>
            </p:cNvSpPr>
            <p:nvPr/>
          </p:nvSpPr>
          <p:spPr bwMode="auto">
            <a:xfrm>
              <a:off x="4351" y="2235"/>
              <a:ext cx="215" cy="231"/>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71842" name="Text Box 3234"/>
            <p:cNvSpPr txBox="1">
              <a:spLocks noChangeArrowheads="1"/>
            </p:cNvSpPr>
            <p:nvPr/>
          </p:nvSpPr>
          <p:spPr bwMode="auto">
            <a:xfrm>
              <a:off x="3462" y="2341"/>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71845" name="Text Box 3237"/>
            <p:cNvSpPr txBox="1">
              <a:spLocks noChangeArrowheads="1"/>
            </p:cNvSpPr>
            <p:nvPr/>
          </p:nvSpPr>
          <p:spPr bwMode="auto">
            <a:xfrm>
              <a:off x="3394" y="1863"/>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a:t>
              </a:r>
              <a:endParaRPr lang="zh-CN" altLang="zh-CN" sz="1600" b="1"/>
            </a:p>
          </p:txBody>
        </p:sp>
        <p:sp>
          <p:nvSpPr>
            <p:cNvPr id="71847" name="Line 3239"/>
            <p:cNvSpPr>
              <a:spLocks noChangeShapeType="1"/>
            </p:cNvSpPr>
            <p:nvPr/>
          </p:nvSpPr>
          <p:spPr bwMode="auto">
            <a:xfrm flipH="1" flipV="1">
              <a:off x="3974" y="2055"/>
              <a:ext cx="0"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48" name="Line 3240"/>
            <p:cNvSpPr>
              <a:spLocks noChangeShapeType="1"/>
            </p:cNvSpPr>
            <p:nvPr/>
          </p:nvSpPr>
          <p:spPr bwMode="auto">
            <a:xfrm>
              <a:off x="3974" y="2055"/>
              <a:ext cx="412"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52" name="Line 3244"/>
            <p:cNvSpPr>
              <a:spLocks noChangeShapeType="1"/>
            </p:cNvSpPr>
            <p:nvPr/>
          </p:nvSpPr>
          <p:spPr bwMode="auto">
            <a:xfrm flipV="1">
              <a:off x="3110" y="2044"/>
              <a:ext cx="0" cy="311"/>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53" name="Line 3245"/>
            <p:cNvSpPr>
              <a:spLocks noChangeShapeType="1"/>
            </p:cNvSpPr>
            <p:nvPr/>
          </p:nvSpPr>
          <p:spPr bwMode="auto">
            <a:xfrm flipH="1">
              <a:off x="2732" y="2044"/>
              <a:ext cx="378"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71856" name="Line 3248"/>
            <p:cNvSpPr>
              <a:spLocks noChangeShapeType="1"/>
            </p:cNvSpPr>
            <p:nvPr/>
          </p:nvSpPr>
          <p:spPr bwMode="auto">
            <a:xfrm>
              <a:off x="3298" y="2055"/>
              <a:ext cx="523"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71857" name="Text Box 3249"/>
            <p:cNvSpPr txBox="1">
              <a:spLocks noChangeArrowheads="1"/>
            </p:cNvSpPr>
            <p:nvPr/>
          </p:nvSpPr>
          <p:spPr bwMode="auto">
            <a:xfrm>
              <a:off x="3910" y="2340"/>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71859" name="Text Box 3251"/>
            <p:cNvSpPr txBox="1">
              <a:spLocks noChangeArrowheads="1"/>
            </p:cNvSpPr>
            <p:nvPr/>
          </p:nvSpPr>
          <p:spPr bwMode="auto">
            <a:xfrm>
              <a:off x="2976" y="2335"/>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grpSp>
      <p:sp>
        <p:nvSpPr>
          <p:cNvPr id="71863" name="Line 3255"/>
          <p:cNvSpPr>
            <a:spLocks noChangeShapeType="1"/>
          </p:cNvSpPr>
          <p:nvPr/>
        </p:nvSpPr>
        <p:spPr bwMode="auto">
          <a:xfrm>
            <a:off x="6797675" y="4121170"/>
            <a:ext cx="2019300"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71864" name="Line 3256"/>
          <p:cNvSpPr>
            <a:spLocks noChangeShapeType="1"/>
          </p:cNvSpPr>
          <p:nvPr/>
        </p:nvSpPr>
        <p:spPr bwMode="auto">
          <a:xfrm flipV="1">
            <a:off x="7773988" y="3202007"/>
            <a:ext cx="0" cy="919163"/>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71865" name="Text Box 3257"/>
          <p:cNvSpPr txBox="1">
            <a:spLocks noChangeArrowheads="1"/>
          </p:cNvSpPr>
          <p:nvPr/>
        </p:nvSpPr>
        <p:spPr bwMode="auto">
          <a:xfrm>
            <a:off x="7339013" y="2903557"/>
            <a:ext cx="823912" cy="366713"/>
          </a:xfrm>
          <a:prstGeom prst="rect">
            <a:avLst/>
          </a:prstGeom>
          <a:noFill/>
          <a:ln w="12700" cap="sq">
            <a:noFill/>
            <a:miter lim="800000"/>
            <a:headEnd type="none" w="sm" len="sm"/>
            <a:tailEnd type="none" w="sm" len="lg"/>
          </a:ln>
          <a:effectLst/>
        </p:spPr>
        <p:txBody>
          <a:bodyPr wrap="none" anchor="ctr">
            <a:spAutoFit/>
          </a:bodyPr>
          <a:lstStyle/>
          <a:p>
            <a:r>
              <a:rPr lang="en-US" altLang="zh-CN" sz="1800" b="1"/>
              <a:t>H</a:t>
            </a:r>
            <a:r>
              <a:rPr lang="en-US" altLang="zh-CN" sz="1800" b="1" baseline="-25000"/>
              <a:t>2</a:t>
            </a:r>
            <a:r>
              <a:rPr lang="en-US" altLang="zh-CN" sz="1800" b="1"/>
              <a:t>(j</a:t>
            </a:r>
            <a:r>
              <a:rPr lang="en-US" altLang="zh-CN" sz="1800" b="1">
                <a:sym typeface="Symbol" pitchFamily="18" charset="2"/>
              </a:rPr>
              <a:t>)</a:t>
            </a:r>
            <a:endParaRPr lang="en-US" altLang="zh-CN" sz="1800" b="1"/>
          </a:p>
        </p:txBody>
      </p:sp>
      <p:sp>
        <p:nvSpPr>
          <p:cNvPr id="71866" name="Text Box 3258"/>
          <p:cNvSpPr txBox="1">
            <a:spLocks noChangeArrowheads="1"/>
          </p:cNvSpPr>
          <p:nvPr/>
        </p:nvSpPr>
        <p:spPr bwMode="auto">
          <a:xfrm>
            <a:off x="8750300" y="3898920"/>
            <a:ext cx="341313" cy="366712"/>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71867" name="Text Box 3259"/>
          <p:cNvSpPr txBox="1">
            <a:spLocks noChangeArrowheads="1"/>
          </p:cNvSpPr>
          <p:nvPr/>
        </p:nvSpPr>
        <p:spPr bwMode="auto">
          <a:xfrm>
            <a:off x="7639050" y="4084657"/>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71868" name="Text Box 3260"/>
          <p:cNvSpPr txBox="1">
            <a:spLocks noChangeArrowheads="1"/>
          </p:cNvSpPr>
          <p:nvPr/>
        </p:nvSpPr>
        <p:spPr bwMode="auto">
          <a:xfrm>
            <a:off x="7531100" y="3325832"/>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2</a:t>
            </a:r>
            <a:endParaRPr lang="zh-CN" altLang="zh-CN" sz="1600" b="1"/>
          </a:p>
        </p:txBody>
      </p:sp>
      <p:sp>
        <p:nvSpPr>
          <p:cNvPr id="71869" name="Line 3261"/>
          <p:cNvSpPr>
            <a:spLocks noChangeShapeType="1"/>
          </p:cNvSpPr>
          <p:nvPr/>
        </p:nvSpPr>
        <p:spPr bwMode="auto">
          <a:xfrm flipH="1" flipV="1">
            <a:off x="8451850" y="3630632"/>
            <a:ext cx="0" cy="493713"/>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71871" name="Line 3263"/>
          <p:cNvSpPr>
            <a:spLocks noChangeShapeType="1"/>
          </p:cNvSpPr>
          <p:nvPr/>
        </p:nvSpPr>
        <p:spPr bwMode="auto">
          <a:xfrm flipV="1">
            <a:off x="7080250" y="3613170"/>
            <a:ext cx="0" cy="493712"/>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71874" name="Text Box 3266"/>
          <p:cNvSpPr txBox="1">
            <a:spLocks noChangeArrowheads="1"/>
          </p:cNvSpPr>
          <p:nvPr/>
        </p:nvSpPr>
        <p:spPr bwMode="auto">
          <a:xfrm>
            <a:off x="8350250" y="4083070"/>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71876" name="Line 3268"/>
          <p:cNvSpPr>
            <a:spLocks noChangeShapeType="1"/>
          </p:cNvSpPr>
          <p:nvPr/>
        </p:nvSpPr>
        <p:spPr bwMode="auto">
          <a:xfrm>
            <a:off x="7075488" y="3632220"/>
            <a:ext cx="1374775" cy="0"/>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72041" name="Rectangle 3433"/>
          <p:cNvSpPr>
            <a:spLocks noChangeArrowheads="1"/>
          </p:cNvSpPr>
          <p:nvPr/>
        </p:nvSpPr>
        <p:spPr bwMode="auto">
          <a:xfrm>
            <a:off x="6856413" y="3976707"/>
            <a:ext cx="438150" cy="457200"/>
          </a:xfrm>
          <a:prstGeom prst="rect">
            <a:avLst/>
          </a:prstGeom>
          <a:noFill/>
          <a:ln w="12700" cap="sq">
            <a:noFill/>
            <a:miter lim="800000"/>
            <a:headEnd type="none" w="sm" len="sm"/>
            <a:tailEnd type="none" w="sm" len="lg"/>
          </a:ln>
          <a:effectLst/>
        </p:spPr>
        <p:txBody>
          <a:bodyPr>
            <a:spAutoFit/>
          </a:bodyPr>
          <a:lstStyle/>
          <a:p>
            <a:pPr algn="l"/>
            <a:r>
              <a:rPr lang="zh-CN" altLang="en-US" b="1">
                <a:sym typeface="Symbol" pitchFamily="18" charset="2"/>
              </a:rPr>
              <a:t>-</a:t>
            </a:r>
            <a:r>
              <a:rPr lang="zh-CN" altLang="zh-CN" sz="1800" b="1">
                <a:sym typeface="Symbol" pitchFamily="18" charset="2"/>
              </a:rPr>
              <a:t>9</a:t>
            </a:r>
            <a:endParaRPr lang="en-US" altLang="zh-CN" sz="1800" b="1">
              <a:sym typeface="Symbol" pitchFamily="18" charset="2"/>
            </a:endParaRPr>
          </a:p>
        </p:txBody>
      </p:sp>
      <p:graphicFrame>
        <p:nvGraphicFramePr>
          <p:cNvPr id="386051" name="Object 3"/>
          <p:cNvGraphicFramePr>
            <a:graphicFrameLocks noChangeAspect="1"/>
          </p:cNvGraphicFramePr>
          <p:nvPr/>
        </p:nvGraphicFramePr>
        <p:xfrm>
          <a:off x="3071802" y="4429132"/>
          <a:ext cx="5715000" cy="452438"/>
        </p:xfrm>
        <a:graphic>
          <a:graphicData uri="http://schemas.openxmlformats.org/presentationml/2006/ole">
            <mc:AlternateContent xmlns:mc="http://schemas.openxmlformats.org/markup-compatibility/2006">
              <mc:Choice xmlns:v="urn:schemas-microsoft-com:vml" Requires="v">
                <p:oleObj name="Equation" r:id="rId4" imgW="92601000" imgH="7302600" progId="Equation.DSMT4">
                  <p:embed/>
                </p:oleObj>
              </mc:Choice>
              <mc:Fallback>
                <p:oleObj name="Equation" r:id="rId4" imgW="92601000" imgH="7302600" progId="Equation.DSMT4">
                  <p:embed/>
                  <p:pic>
                    <p:nvPicPr>
                      <p:cNvPr id="386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02" y="4429132"/>
                        <a:ext cx="5715000" cy="452438"/>
                      </a:xfrm>
                      <a:prstGeom prst="rect">
                        <a:avLst/>
                      </a:prstGeom>
                      <a:solidFill>
                        <a:srgbClr val="CCFFCC"/>
                      </a:solidFill>
                    </p:spPr>
                  </p:pic>
                </p:oleObj>
              </mc:Fallback>
            </mc:AlternateContent>
          </a:graphicData>
        </a:graphic>
      </p:graphicFrame>
      <p:sp>
        <p:nvSpPr>
          <p:cNvPr id="97" name="Line 5"/>
          <p:cNvSpPr>
            <a:spLocks noChangeShapeType="1"/>
          </p:cNvSpPr>
          <p:nvPr/>
        </p:nvSpPr>
        <p:spPr bwMode="auto">
          <a:xfrm>
            <a:off x="2714612" y="6289687"/>
            <a:ext cx="4505325"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98" name="Line 6"/>
          <p:cNvSpPr>
            <a:spLocks noChangeShapeType="1"/>
          </p:cNvSpPr>
          <p:nvPr/>
        </p:nvSpPr>
        <p:spPr bwMode="auto">
          <a:xfrm flipV="1">
            <a:off x="4978387" y="5370524"/>
            <a:ext cx="0" cy="919163"/>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99" name="Text Box 7"/>
          <p:cNvSpPr txBox="1">
            <a:spLocks noChangeArrowheads="1"/>
          </p:cNvSpPr>
          <p:nvPr/>
        </p:nvSpPr>
        <p:spPr bwMode="auto">
          <a:xfrm>
            <a:off x="4587862" y="5072074"/>
            <a:ext cx="735012" cy="366713"/>
          </a:xfrm>
          <a:prstGeom prst="rect">
            <a:avLst/>
          </a:prstGeom>
          <a:noFill/>
          <a:ln w="12700" cap="sq">
            <a:noFill/>
            <a:miter lim="800000"/>
            <a:headEnd type="none" w="sm" len="sm"/>
            <a:tailEnd type="none" w="sm" len="lg"/>
          </a:ln>
          <a:effectLst/>
        </p:spPr>
        <p:txBody>
          <a:bodyPr wrap="none" anchor="ctr">
            <a:spAutoFit/>
          </a:bodyPr>
          <a:lstStyle/>
          <a:p>
            <a:r>
              <a:rPr lang="en-US" altLang="zh-CN" sz="1800" b="1"/>
              <a:t>X(j</a:t>
            </a:r>
            <a:r>
              <a:rPr lang="en-US" altLang="zh-CN" sz="1800" b="1">
                <a:sym typeface="Symbol" pitchFamily="18" charset="2"/>
              </a:rPr>
              <a:t>)</a:t>
            </a:r>
            <a:endParaRPr lang="en-US" altLang="zh-CN" sz="1800" b="1"/>
          </a:p>
        </p:txBody>
      </p:sp>
      <p:sp>
        <p:nvSpPr>
          <p:cNvPr id="100" name="Text Box 8"/>
          <p:cNvSpPr txBox="1">
            <a:spLocks noChangeArrowheads="1"/>
          </p:cNvSpPr>
          <p:nvPr/>
        </p:nvSpPr>
        <p:spPr bwMode="auto">
          <a:xfrm>
            <a:off x="7134212" y="6086487"/>
            <a:ext cx="341312" cy="366713"/>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101" name="Text Box 9"/>
          <p:cNvSpPr txBox="1">
            <a:spLocks noChangeArrowheads="1"/>
          </p:cNvSpPr>
          <p:nvPr/>
        </p:nvSpPr>
        <p:spPr bwMode="auto">
          <a:xfrm>
            <a:off x="4843449" y="6253175"/>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102" name="Text Box 10"/>
          <p:cNvSpPr txBox="1">
            <a:spLocks noChangeArrowheads="1"/>
          </p:cNvSpPr>
          <p:nvPr/>
        </p:nvSpPr>
        <p:spPr bwMode="auto">
          <a:xfrm>
            <a:off x="4500549" y="6234125"/>
            <a:ext cx="355600" cy="338138"/>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a:t>
            </a:r>
            <a:r>
              <a:rPr lang="en-US" altLang="zh-CN" sz="1600" b="1" dirty="0">
                <a:sym typeface="Symbol" pitchFamily="18" charset="2"/>
              </a:rPr>
              <a:t>3</a:t>
            </a:r>
            <a:endParaRPr lang="zh-CN" altLang="zh-CN" sz="1600" b="1" dirty="0"/>
          </a:p>
        </p:txBody>
      </p:sp>
      <p:sp>
        <p:nvSpPr>
          <p:cNvPr id="103" name="Text Box 11"/>
          <p:cNvSpPr txBox="1">
            <a:spLocks noChangeArrowheads="1"/>
          </p:cNvSpPr>
          <p:nvPr/>
        </p:nvSpPr>
        <p:spPr bwMode="auto">
          <a:xfrm>
            <a:off x="5076055" y="6222642"/>
            <a:ext cx="396043" cy="338554"/>
          </a:xfrm>
          <a:prstGeom prst="rect">
            <a:avLst/>
          </a:prstGeom>
          <a:noFill/>
          <a:ln w="12700" cap="sq">
            <a:noFill/>
            <a:miter lim="800000"/>
            <a:headEnd type="none" w="sm" len="sm"/>
            <a:tailEnd type="none" w="sm" len="lg"/>
          </a:ln>
          <a:effectLst/>
        </p:spPr>
        <p:txBody>
          <a:bodyPr wrap="square" anchor="ctr">
            <a:spAutoFit/>
          </a:bodyPr>
          <a:lstStyle/>
          <a:p>
            <a:r>
              <a:rPr lang="en-US" altLang="zh-CN" sz="1600" b="1" dirty="0">
                <a:sym typeface="Symbol" pitchFamily="18" charset="2"/>
              </a:rPr>
              <a:t>3</a:t>
            </a:r>
            <a:endParaRPr lang="zh-CN" altLang="zh-CN" sz="1600" b="1" dirty="0"/>
          </a:p>
        </p:txBody>
      </p:sp>
      <p:sp>
        <p:nvSpPr>
          <p:cNvPr id="104" name="Text Box 12"/>
          <p:cNvSpPr txBox="1">
            <a:spLocks noChangeArrowheads="1"/>
          </p:cNvSpPr>
          <p:nvPr/>
        </p:nvSpPr>
        <p:spPr bwMode="auto">
          <a:xfrm>
            <a:off x="5624499" y="6251587"/>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05" name="Text Box 13"/>
          <p:cNvSpPr txBox="1">
            <a:spLocks noChangeArrowheads="1"/>
          </p:cNvSpPr>
          <p:nvPr/>
        </p:nvSpPr>
        <p:spPr bwMode="auto">
          <a:xfrm>
            <a:off x="6067412" y="6251587"/>
            <a:ext cx="3873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106" name="Text Box 14"/>
          <p:cNvSpPr txBox="1">
            <a:spLocks noChangeArrowheads="1"/>
          </p:cNvSpPr>
          <p:nvPr/>
        </p:nvSpPr>
        <p:spPr bwMode="auto">
          <a:xfrm>
            <a:off x="3984612" y="6243650"/>
            <a:ext cx="354012"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-9</a:t>
            </a:r>
            <a:endParaRPr lang="zh-CN" altLang="zh-CN" sz="1600" b="1" dirty="0"/>
          </a:p>
        </p:txBody>
      </p:sp>
      <p:sp>
        <p:nvSpPr>
          <p:cNvPr id="107" name="Text Box 15"/>
          <p:cNvSpPr txBox="1">
            <a:spLocks noChangeArrowheads="1"/>
          </p:cNvSpPr>
          <p:nvPr/>
        </p:nvSpPr>
        <p:spPr bwMode="auto">
          <a:xfrm>
            <a:off x="3386124" y="6243650"/>
            <a:ext cx="455612"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-15</a:t>
            </a:r>
            <a:endParaRPr lang="zh-CN" altLang="zh-CN" sz="1600" b="1" dirty="0"/>
          </a:p>
        </p:txBody>
      </p:sp>
      <p:sp>
        <p:nvSpPr>
          <p:cNvPr id="108" name="Line 16"/>
          <p:cNvSpPr>
            <a:spLocks noChangeShapeType="1"/>
          </p:cNvSpPr>
          <p:nvPr/>
        </p:nvSpPr>
        <p:spPr bwMode="auto">
          <a:xfrm flipV="1">
            <a:off x="3684574" y="5940437"/>
            <a:ext cx="0" cy="339725"/>
          </a:xfrm>
          <a:prstGeom prst="line">
            <a:avLst/>
          </a:prstGeom>
          <a:noFill/>
          <a:ln w="38100" cap="sq">
            <a:solidFill>
              <a:srgbClr val="7030A0"/>
            </a:solidFill>
            <a:round/>
            <a:headEnd type="none" w="sm" len="sm"/>
            <a:tailEnd type="none" w="sm" len="lg"/>
          </a:ln>
          <a:effectLst/>
        </p:spPr>
        <p:txBody>
          <a:bodyPr wrap="none" anchor="ctr"/>
          <a:lstStyle/>
          <a:p>
            <a:endParaRPr lang="zh-CN" altLang="en-US"/>
          </a:p>
        </p:txBody>
      </p:sp>
      <p:sp>
        <p:nvSpPr>
          <p:cNvPr id="109" name="Line 17"/>
          <p:cNvSpPr>
            <a:spLocks noChangeShapeType="1"/>
          </p:cNvSpPr>
          <p:nvPr/>
        </p:nvSpPr>
        <p:spPr bwMode="auto">
          <a:xfrm flipH="1">
            <a:off x="3401999" y="5940437"/>
            <a:ext cx="282575" cy="0"/>
          </a:xfrm>
          <a:prstGeom prst="line">
            <a:avLst/>
          </a:prstGeom>
          <a:noFill/>
          <a:ln w="28575" cap="sq">
            <a:solidFill>
              <a:srgbClr val="7030A0"/>
            </a:solidFill>
            <a:round/>
            <a:headEnd type="none" w="sm" len="sm"/>
            <a:tailEnd type="none" w="sm" len="lg"/>
          </a:ln>
          <a:effectLst/>
        </p:spPr>
        <p:txBody>
          <a:bodyPr wrap="none" anchor="ctr"/>
          <a:lstStyle/>
          <a:p>
            <a:endParaRPr lang="zh-CN" altLang="en-US"/>
          </a:p>
        </p:txBody>
      </p:sp>
      <p:sp>
        <p:nvSpPr>
          <p:cNvPr id="110" name="Line 18"/>
          <p:cNvSpPr>
            <a:spLocks noChangeShapeType="1"/>
          </p:cNvSpPr>
          <p:nvPr/>
        </p:nvSpPr>
        <p:spPr bwMode="auto">
          <a:xfrm flipH="1">
            <a:off x="2908287" y="5940437"/>
            <a:ext cx="512762" cy="339725"/>
          </a:xfrm>
          <a:prstGeom prst="line">
            <a:avLst/>
          </a:prstGeom>
          <a:noFill/>
          <a:ln w="38100" cap="sq">
            <a:solidFill>
              <a:srgbClr val="7030A0"/>
            </a:solidFill>
            <a:round/>
            <a:headEnd type="none" w="sm" len="sm"/>
            <a:tailEnd type="none" w="sm" len="lg"/>
          </a:ln>
          <a:effectLst/>
        </p:spPr>
        <p:txBody>
          <a:bodyPr wrap="none" anchor="ctr"/>
          <a:lstStyle/>
          <a:p>
            <a:endParaRPr lang="zh-CN" altLang="en-US"/>
          </a:p>
        </p:txBody>
      </p:sp>
      <p:sp>
        <p:nvSpPr>
          <p:cNvPr id="111" name="Line 19"/>
          <p:cNvSpPr>
            <a:spLocks noChangeShapeType="1"/>
          </p:cNvSpPr>
          <p:nvPr/>
        </p:nvSpPr>
        <p:spPr bwMode="auto">
          <a:xfrm flipH="1">
            <a:off x="3417874" y="5953137"/>
            <a:ext cx="0" cy="327025"/>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112" name="Line 20"/>
          <p:cNvSpPr>
            <a:spLocks noChangeShapeType="1"/>
          </p:cNvSpPr>
          <p:nvPr/>
        </p:nvSpPr>
        <p:spPr bwMode="auto">
          <a:xfrm>
            <a:off x="3770299" y="5953137"/>
            <a:ext cx="1182687"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113" name="Line 21"/>
          <p:cNvSpPr>
            <a:spLocks noChangeShapeType="1"/>
          </p:cNvSpPr>
          <p:nvPr/>
        </p:nvSpPr>
        <p:spPr bwMode="auto">
          <a:xfrm flipH="1" flipV="1">
            <a:off x="6261087" y="5951550"/>
            <a:ext cx="0" cy="339725"/>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114" name="Line 22"/>
          <p:cNvSpPr>
            <a:spLocks noChangeShapeType="1"/>
          </p:cNvSpPr>
          <p:nvPr/>
        </p:nvSpPr>
        <p:spPr bwMode="auto">
          <a:xfrm>
            <a:off x="6261087" y="5951550"/>
            <a:ext cx="282575" cy="0"/>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115" name="Line 23"/>
          <p:cNvSpPr>
            <a:spLocks noChangeShapeType="1"/>
          </p:cNvSpPr>
          <p:nvPr/>
        </p:nvSpPr>
        <p:spPr bwMode="auto">
          <a:xfrm>
            <a:off x="6524612" y="5951550"/>
            <a:ext cx="512762" cy="339725"/>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116" name="Line 24"/>
          <p:cNvSpPr>
            <a:spLocks noChangeShapeType="1"/>
          </p:cNvSpPr>
          <p:nvPr/>
        </p:nvSpPr>
        <p:spPr bwMode="auto">
          <a:xfrm>
            <a:off x="6527787" y="5964250"/>
            <a:ext cx="0" cy="327025"/>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117" name="Line 25"/>
          <p:cNvSpPr>
            <a:spLocks noChangeShapeType="1"/>
          </p:cNvSpPr>
          <p:nvPr/>
        </p:nvSpPr>
        <p:spPr bwMode="auto">
          <a:xfrm>
            <a:off x="5081574" y="5951550"/>
            <a:ext cx="1111250"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118" name="Text Box 26"/>
          <p:cNvSpPr txBox="1">
            <a:spLocks noChangeArrowheads="1"/>
          </p:cNvSpPr>
          <p:nvPr/>
        </p:nvSpPr>
        <p:spPr bwMode="auto">
          <a:xfrm>
            <a:off x="4949812" y="5667387"/>
            <a:ext cx="3365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½</a:t>
            </a:r>
            <a:endParaRPr lang="zh-CN" altLang="en-US" sz="1600" b="1" dirty="0">
              <a:sym typeface="Symbol" pitchFamily="18" charset="2"/>
            </a:endParaRPr>
          </a:p>
        </p:txBody>
      </p:sp>
      <p:sp>
        <p:nvSpPr>
          <p:cNvPr id="119" name="Line 21"/>
          <p:cNvSpPr>
            <a:spLocks noChangeShapeType="1"/>
          </p:cNvSpPr>
          <p:nvPr/>
        </p:nvSpPr>
        <p:spPr bwMode="auto">
          <a:xfrm flipH="1" flipV="1">
            <a:off x="4724407" y="5946793"/>
            <a:ext cx="0" cy="339725"/>
          </a:xfrm>
          <a:prstGeom prst="line">
            <a:avLst/>
          </a:prstGeom>
          <a:noFill/>
          <a:ln w="38100" cap="sq">
            <a:solidFill>
              <a:srgbClr val="7030A0"/>
            </a:solidFill>
            <a:round/>
            <a:headEnd type="none" w="sm" len="sm"/>
            <a:tailEnd type="none" w="sm" len="lg"/>
          </a:ln>
          <a:effectLst/>
        </p:spPr>
        <p:txBody>
          <a:bodyPr wrap="none" anchor="ctr"/>
          <a:lstStyle/>
          <a:p>
            <a:endParaRPr lang="zh-CN" altLang="en-US"/>
          </a:p>
        </p:txBody>
      </p:sp>
      <p:sp>
        <p:nvSpPr>
          <p:cNvPr id="144" name="Line 22"/>
          <p:cNvSpPr>
            <a:spLocks noChangeShapeType="1"/>
          </p:cNvSpPr>
          <p:nvPr/>
        </p:nvSpPr>
        <p:spPr bwMode="auto">
          <a:xfrm>
            <a:off x="4724407" y="5929340"/>
            <a:ext cx="282575" cy="0"/>
          </a:xfrm>
          <a:prstGeom prst="line">
            <a:avLst/>
          </a:prstGeom>
          <a:noFill/>
          <a:ln w="38100" cap="sq">
            <a:solidFill>
              <a:srgbClr val="7030A0"/>
            </a:solidFill>
            <a:round/>
            <a:headEnd type="none" w="sm" len="sm"/>
            <a:tailEnd type="none" w="sm" len="lg"/>
          </a:ln>
          <a:effectLst/>
        </p:spPr>
        <p:txBody>
          <a:bodyPr wrap="none" anchor="ctr"/>
          <a:lstStyle/>
          <a:p>
            <a:endParaRPr lang="zh-CN" altLang="en-US"/>
          </a:p>
        </p:txBody>
      </p:sp>
      <p:sp>
        <p:nvSpPr>
          <p:cNvPr id="146" name="Line 23"/>
          <p:cNvSpPr>
            <a:spLocks noChangeShapeType="1"/>
          </p:cNvSpPr>
          <p:nvPr/>
        </p:nvSpPr>
        <p:spPr bwMode="auto">
          <a:xfrm>
            <a:off x="4987932" y="5929340"/>
            <a:ext cx="512762" cy="339725"/>
          </a:xfrm>
          <a:prstGeom prst="line">
            <a:avLst/>
          </a:prstGeom>
          <a:noFill/>
          <a:ln w="38100" cap="sq">
            <a:solidFill>
              <a:srgbClr val="7030A0"/>
            </a:solidFill>
            <a:round/>
            <a:headEnd type="none" w="sm" len="sm"/>
            <a:tailEnd type="none" w="sm" len="lg"/>
          </a:ln>
          <a:effectLst/>
        </p:spPr>
        <p:txBody>
          <a:bodyPr wrap="none" anchor="ctr"/>
          <a:lstStyle/>
          <a:p>
            <a:endParaRPr lang="zh-CN" altLang="en-US"/>
          </a:p>
        </p:txBody>
      </p:sp>
      <p:sp>
        <p:nvSpPr>
          <p:cNvPr id="147" name="Line 16"/>
          <p:cNvSpPr>
            <a:spLocks noChangeShapeType="1"/>
          </p:cNvSpPr>
          <p:nvPr/>
        </p:nvSpPr>
        <p:spPr bwMode="auto">
          <a:xfrm flipV="1">
            <a:off x="5214942" y="5911875"/>
            <a:ext cx="0" cy="339725"/>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148" name="Line 17"/>
          <p:cNvSpPr>
            <a:spLocks noChangeShapeType="1"/>
          </p:cNvSpPr>
          <p:nvPr/>
        </p:nvSpPr>
        <p:spPr bwMode="auto">
          <a:xfrm flipH="1">
            <a:off x="4932367" y="5911875"/>
            <a:ext cx="282575" cy="0"/>
          </a:xfrm>
          <a:prstGeom prst="line">
            <a:avLst/>
          </a:prstGeom>
          <a:noFill/>
          <a:ln w="28575" cap="sq">
            <a:solidFill>
              <a:srgbClr val="FF33CC"/>
            </a:solidFill>
            <a:round/>
            <a:headEnd type="none" w="sm" len="sm"/>
            <a:tailEnd type="none" w="sm" len="lg"/>
          </a:ln>
          <a:effectLst/>
        </p:spPr>
        <p:txBody>
          <a:bodyPr wrap="none" anchor="ctr"/>
          <a:lstStyle/>
          <a:p>
            <a:endParaRPr lang="zh-CN" altLang="en-US"/>
          </a:p>
        </p:txBody>
      </p:sp>
      <p:sp>
        <p:nvSpPr>
          <p:cNvPr id="149" name="Line 18"/>
          <p:cNvSpPr>
            <a:spLocks noChangeShapeType="1"/>
          </p:cNvSpPr>
          <p:nvPr/>
        </p:nvSpPr>
        <p:spPr bwMode="auto">
          <a:xfrm flipH="1">
            <a:off x="4438655" y="5911875"/>
            <a:ext cx="512762" cy="339725"/>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150" name="Line 3244"/>
          <p:cNvSpPr>
            <a:spLocks noChangeShapeType="1"/>
          </p:cNvSpPr>
          <p:nvPr/>
        </p:nvSpPr>
        <p:spPr bwMode="auto">
          <a:xfrm flipV="1">
            <a:off x="4171943" y="5768999"/>
            <a:ext cx="0" cy="493713"/>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151" name="Line 3245"/>
          <p:cNvSpPr>
            <a:spLocks noChangeShapeType="1"/>
          </p:cNvSpPr>
          <p:nvPr/>
        </p:nvSpPr>
        <p:spPr bwMode="auto">
          <a:xfrm flipH="1">
            <a:off x="3571868" y="5768999"/>
            <a:ext cx="600075"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152" name="Line 3239"/>
          <p:cNvSpPr>
            <a:spLocks noChangeShapeType="1"/>
          </p:cNvSpPr>
          <p:nvPr/>
        </p:nvSpPr>
        <p:spPr bwMode="auto">
          <a:xfrm flipH="1" flipV="1">
            <a:off x="5715008" y="5768999"/>
            <a:ext cx="0" cy="493713"/>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153" name="Line 3240"/>
          <p:cNvSpPr>
            <a:spLocks noChangeShapeType="1"/>
          </p:cNvSpPr>
          <p:nvPr/>
        </p:nvSpPr>
        <p:spPr bwMode="auto">
          <a:xfrm>
            <a:off x="5715008" y="5768999"/>
            <a:ext cx="654050" cy="0"/>
          </a:xfrm>
          <a:prstGeom prst="line">
            <a:avLst/>
          </a:prstGeom>
          <a:noFill/>
          <a:ln w="28575" cap="sq">
            <a:solidFill>
              <a:srgbClr val="00FF00"/>
            </a:solidFill>
            <a:round/>
            <a:headEnd type="none" w="sm" len="sm"/>
            <a:tailEnd type="none" w="sm" len="lg"/>
          </a:ln>
          <a:effectLst/>
        </p:spPr>
        <p:txBody>
          <a:bodyPr wrap="none" anchor="ctr"/>
          <a:lstStyle/>
          <a:p>
            <a:endParaRPr lang="zh-CN" altLang="en-US"/>
          </a:p>
        </p:txBody>
      </p:sp>
      <p:sp>
        <p:nvSpPr>
          <p:cNvPr id="121" name="灯片编号占位符 4"/>
          <p:cNvSpPr>
            <a:spLocks noGrp="1"/>
          </p:cNvSpPr>
          <p:nvPr>
            <p:ph type="sldNum" sz="quarter" idx="4294967295"/>
          </p:nvPr>
        </p:nvSpPr>
        <p:spPr>
          <a:xfrm>
            <a:off x="7956376" y="6480720"/>
            <a:ext cx="735360" cy="332656"/>
          </a:xfrm>
        </p:spPr>
        <p:txBody>
          <a:bodyPr/>
          <a:lstStyle/>
          <a:p>
            <a:fld id="{30FE7232-05E5-4866-82D4-86F6A5872A4B}" type="slidenum">
              <a:rPr lang="zh-CN" altLang="en-US"/>
              <a:pPr/>
              <a:t>61</a:t>
            </a:fld>
            <a:endParaRPr lang="en-US" altLang="zh-CN"/>
          </a:p>
        </p:txBody>
      </p:sp>
      <p:sp>
        <p:nvSpPr>
          <p:cNvPr id="122"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a:t>
            </a:r>
          </a:p>
        </p:txBody>
      </p:sp>
    </p:spTree>
    <p:extLst>
      <p:ext uri="{BB962C8B-B14F-4D97-AF65-F5344CB8AC3E}">
        <p14:creationId xmlns:p14="http://schemas.microsoft.com/office/powerpoint/2010/main" val="1684569860"/>
      </p:ext>
    </p:extLst>
  </p:cSld>
  <p:clrMapOvr>
    <a:masterClrMapping/>
  </p:clrMapOvr>
  <p:transition spd="slow">
    <p:random/>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7"/>
                                        </p:tgtEl>
                                        <p:attrNameLst>
                                          <p:attrName>style.visibility</p:attrName>
                                        </p:attrNameLst>
                                      </p:cBhvr>
                                      <p:to>
                                        <p:strVal val="visible"/>
                                      </p:to>
                                    </p:set>
                                    <p:animEffect transition="in" filter="wipe(left)">
                                      <p:cBhvr>
                                        <p:cTn id="7" dur="500"/>
                                        <p:tgtEl>
                                          <p:spTgt spid="71727"/>
                                        </p:tgtEl>
                                      </p:cBhvr>
                                    </p:animEffect>
                                  </p:childTnLst>
                                </p:cTn>
                              </p:par>
                              <p:par>
                                <p:cTn id="8" presetID="20" presetClass="entr" presetSubtype="0" fill="hold" nodeType="withEffect">
                                  <p:stCondLst>
                                    <p:cond delay="0"/>
                                  </p:stCondLst>
                                  <p:childTnLst>
                                    <p:set>
                                      <p:cBhvr>
                                        <p:cTn id="9" dur="1" fill="hold">
                                          <p:stCondLst>
                                            <p:cond delay="0"/>
                                          </p:stCondLst>
                                        </p:cTn>
                                        <p:tgtEl>
                                          <p:spTgt spid="386051"/>
                                        </p:tgtEl>
                                        <p:attrNameLst>
                                          <p:attrName>style.visibility</p:attrName>
                                        </p:attrNameLst>
                                      </p:cBhvr>
                                      <p:to>
                                        <p:strVal val="visible"/>
                                      </p:to>
                                    </p:set>
                                    <p:animEffect transition="in" filter="wedge">
                                      <p:cBhvr>
                                        <p:cTn id="10" dur="2000"/>
                                        <p:tgtEl>
                                          <p:spTgt spid="38605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0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4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4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1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1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7" grpId="0" autoUpdateAnimBg="0"/>
      <p:bldP spid="97" grpId="0" animBg="1"/>
      <p:bldP spid="98" grpId="0" animBg="1"/>
      <p:bldP spid="99" grpId="0"/>
      <p:bldP spid="100" grpId="0"/>
      <p:bldP spid="101" grpId="0"/>
      <p:bldP spid="102" grpId="0"/>
      <p:bldP spid="103" grpId="0"/>
      <p:bldP spid="104" grpId="0"/>
      <p:bldP spid="105" grpId="0"/>
      <p:bldP spid="106" grpId="0"/>
      <p:bldP spid="107" grpId="0"/>
      <p:bldP spid="108" grpId="0" animBg="1"/>
      <p:bldP spid="109" grpId="0" animBg="1"/>
      <p:bldP spid="110" grpId="0" animBg="1"/>
      <p:bldP spid="112" grpId="0" animBg="1"/>
      <p:bldP spid="113" grpId="0" animBg="1"/>
      <p:bldP spid="114" grpId="0" animBg="1"/>
      <p:bldP spid="115" grpId="0" animBg="1"/>
      <p:bldP spid="117" grpId="0" animBg="1"/>
      <p:bldP spid="118" grpId="0"/>
      <p:bldP spid="119" grpId="0" animBg="1"/>
      <p:bldP spid="144" grpId="0" animBg="1"/>
      <p:bldP spid="146" grpId="0" animBg="1"/>
      <p:bldP spid="147" grpId="0" animBg="1"/>
      <p:bldP spid="148" grpId="0" animBg="1"/>
      <p:bldP spid="149" grpId="0" animBg="1"/>
      <p:bldP spid="150" grpId="0" animBg="1"/>
      <p:bldP spid="151" grpId="0" animBg="1"/>
      <p:bldP spid="152" grpId="0" animBg="1"/>
      <p:bldP spid="15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22217" y="2204115"/>
            <a:ext cx="7772400" cy="669925"/>
          </a:xfrm>
        </p:spPr>
        <p:txBody>
          <a:bodyPr/>
          <a:lstStyle/>
          <a:p>
            <a:r>
              <a:rPr lang="zh-CN" altLang="en-US" b="1" dirty="0"/>
              <a:t>求</a:t>
            </a:r>
            <a:r>
              <a:rPr lang="en-US" altLang="zh-CN" b="1" dirty="0">
                <a:latin typeface="Times New Roman" pitchFamily="18" charset="0"/>
              </a:rPr>
              <a:t>y(t)</a:t>
            </a:r>
            <a:r>
              <a:rPr lang="zh-CN" altLang="en-US" b="1" dirty="0"/>
              <a:t>的频谱</a:t>
            </a:r>
          </a:p>
        </p:txBody>
      </p:sp>
      <p:sp useBgFill="1">
        <p:nvSpPr>
          <p:cNvPr id="142410" name="Rectangle 74"/>
          <p:cNvSpPr>
            <a:spLocks noChangeArrowheads="1"/>
          </p:cNvSpPr>
          <p:nvPr/>
        </p:nvSpPr>
        <p:spPr bwMode="auto">
          <a:xfrm>
            <a:off x="4929190" y="4080501"/>
            <a:ext cx="1093787" cy="352425"/>
          </a:xfrm>
          <a:prstGeom prst="rect">
            <a:avLst/>
          </a:prstGeom>
          <a:ln w="12700" cap="sq">
            <a:noFill/>
            <a:miter lim="800000"/>
            <a:headEnd type="none" w="sm" len="sm"/>
            <a:tailEnd type="none" w="sm" len="lg"/>
          </a:ln>
          <a:effectLst/>
        </p:spPr>
        <p:txBody>
          <a:bodyPr wrap="none" anchor="ctr"/>
          <a:lstStyle/>
          <a:p>
            <a:endParaRPr lang="zh-CN" altLang="en-US"/>
          </a:p>
        </p:txBody>
      </p:sp>
      <p:grpSp>
        <p:nvGrpSpPr>
          <p:cNvPr id="3" name="Group 77"/>
          <p:cNvGrpSpPr>
            <a:grpSpLocks/>
          </p:cNvGrpSpPr>
          <p:nvPr/>
        </p:nvGrpSpPr>
        <p:grpSpPr bwMode="auto">
          <a:xfrm>
            <a:off x="1700191" y="4247183"/>
            <a:ext cx="4129088" cy="261937"/>
            <a:chOff x="6016" y="3329"/>
            <a:chExt cx="2601" cy="221"/>
          </a:xfrm>
        </p:grpSpPr>
        <p:sp>
          <p:nvSpPr>
            <p:cNvPr id="142414" name="Line 78"/>
            <p:cNvSpPr>
              <a:spLocks noChangeShapeType="1"/>
            </p:cNvSpPr>
            <p:nvPr/>
          </p:nvSpPr>
          <p:spPr bwMode="auto">
            <a:xfrm flipV="1">
              <a:off x="6505" y="3329"/>
              <a:ext cx="0" cy="214"/>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15" name="Line 79"/>
            <p:cNvSpPr>
              <a:spLocks noChangeShapeType="1"/>
            </p:cNvSpPr>
            <p:nvPr/>
          </p:nvSpPr>
          <p:spPr bwMode="auto">
            <a:xfrm flipH="1">
              <a:off x="6327" y="3329"/>
              <a:ext cx="178" cy="0"/>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16" name="Line 80"/>
            <p:cNvSpPr>
              <a:spLocks noChangeShapeType="1"/>
            </p:cNvSpPr>
            <p:nvPr/>
          </p:nvSpPr>
          <p:spPr bwMode="auto">
            <a:xfrm flipH="1">
              <a:off x="6016" y="3329"/>
              <a:ext cx="323" cy="214"/>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17" name="Line 81"/>
            <p:cNvSpPr>
              <a:spLocks noChangeShapeType="1"/>
            </p:cNvSpPr>
            <p:nvPr/>
          </p:nvSpPr>
          <p:spPr bwMode="auto">
            <a:xfrm flipH="1">
              <a:off x="6337" y="3337"/>
              <a:ext cx="0" cy="206"/>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142418" name="Line 82"/>
            <p:cNvSpPr>
              <a:spLocks noChangeShapeType="1"/>
            </p:cNvSpPr>
            <p:nvPr/>
          </p:nvSpPr>
          <p:spPr bwMode="auto">
            <a:xfrm>
              <a:off x="6559" y="3337"/>
              <a:ext cx="745" cy="0"/>
            </a:xfrm>
            <a:prstGeom prst="line">
              <a:avLst/>
            </a:prstGeom>
            <a:noFill/>
            <a:ln w="12700">
              <a:solidFill>
                <a:srgbClr val="FF0000"/>
              </a:solidFill>
              <a:prstDash val="dash"/>
              <a:round/>
              <a:headEnd type="none" w="sm" len="sm"/>
              <a:tailEnd type="none" w="sm" len="lg"/>
            </a:ln>
            <a:effectLst/>
          </p:spPr>
          <p:txBody>
            <a:bodyPr wrap="none" anchor="ctr"/>
            <a:lstStyle/>
            <a:p>
              <a:endParaRPr lang="zh-CN" altLang="en-US"/>
            </a:p>
          </p:txBody>
        </p:sp>
        <p:sp>
          <p:nvSpPr>
            <p:cNvPr id="142419" name="Line 83"/>
            <p:cNvSpPr>
              <a:spLocks noChangeShapeType="1"/>
            </p:cNvSpPr>
            <p:nvPr/>
          </p:nvSpPr>
          <p:spPr bwMode="auto">
            <a:xfrm flipH="1" flipV="1">
              <a:off x="8128" y="3336"/>
              <a:ext cx="0" cy="214"/>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20" name="Line 84"/>
            <p:cNvSpPr>
              <a:spLocks noChangeShapeType="1"/>
            </p:cNvSpPr>
            <p:nvPr/>
          </p:nvSpPr>
          <p:spPr bwMode="auto">
            <a:xfrm>
              <a:off x="8128" y="3336"/>
              <a:ext cx="178" cy="0"/>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21" name="Line 85"/>
            <p:cNvSpPr>
              <a:spLocks noChangeShapeType="1"/>
            </p:cNvSpPr>
            <p:nvPr/>
          </p:nvSpPr>
          <p:spPr bwMode="auto">
            <a:xfrm>
              <a:off x="8294" y="3336"/>
              <a:ext cx="323" cy="214"/>
            </a:xfrm>
            <a:prstGeom prst="line">
              <a:avLst/>
            </a:prstGeom>
            <a:noFill/>
            <a:ln w="38100" cap="sq">
              <a:solidFill>
                <a:srgbClr val="00B050"/>
              </a:solidFill>
              <a:round/>
              <a:headEnd type="none" w="sm" len="sm"/>
              <a:tailEnd type="none" w="sm" len="lg"/>
            </a:ln>
            <a:effectLst/>
          </p:spPr>
          <p:txBody>
            <a:bodyPr wrap="none" anchor="ctr"/>
            <a:lstStyle/>
            <a:p>
              <a:endParaRPr lang="zh-CN" altLang="en-US"/>
            </a:p>
          </p:txBody>
        </p:sp>
        <p:sp>
          <p:nvSpPr>
            <p:cNvPr id="142422" name="Line 86"/>
            <p:cNvSpPr>
              <a:spLocks noChangeShapeType="1"/>
            </p:cNvSpPr>
            <p:nvPr/>
          </p:nvSpPr>
          <p:spPr bwMode="auto">
            <a:xfrm>
              <a:off x="8296" y="3344"/>
              <a:ext cx="0" cy="206"/>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142423" name="Line 87"/>
            <p:cNvSpPr>
              <a:spLocks noChangeShapeType="1"/>
            </p:cNvSpPr>
            <p:nvPr/>
          </p:nvSpPr>
          <p:spPr bwMode="auto">
            <a:xfrm>
              <a:off x="7385" y="3336"/>
              <a:ext cx="700" cy="0"/>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grpSp>
      <p:grpSp>
        <p:nvGrpSpPr>
          <p:cNvPr id="4" name="Group 88"/>
          <p:cNvGrpSpPr>
            <a:grpSpLocks/>
          </p:cNvGrpSpPr>
          <p:nvPr/>
        </p:nvGrpSpPr>
        <p:grpSpPr bwMode="auto">
          <a:xfrm>
            <a:off x="1444617" y="3309946"/>
            <a:ext cx="6311900" cy="1517650"/>
            <a:chOff x="5390" y="2782"/>
            <a:chExt cx="3976" cy="956"/>
          </a:xfrm>
        </p:grpSpPr>
        <p:sp>
          <p:nvSpPr>
            <p:cNvPr id="142425" name="Line 89"/>
            <p:cNvSpPr>
              <a:spLocks noChangeShapeType="1"/>
            </p:cNvSpPr>
            <p:nvPr/>
          </p:nvSpPr>
          <p:spPr bwMode="auto">
            <a:xfrm>
              <a:off x="5390" y="3549"/>
              <a:ext cx="3820"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42426" name="Line 90"/>
            <p:cNvSpPr>
              <a:spLocks noChangeShapeType="1"/>
            </p:cNvSpPr>
            <p:nvPr/>
          </p:nvSpPr>
          <p:spPr bwMode="auto">
            <a:xfrm flipV="1">
              <a:off x="7320" y="2970"/>
              <a:ext cx="0" cy="579"/>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42427" name="Text Box 91"/>
            <p:cNvSpPr txBox="1">
              <a:spLocks noChangeArrowheads="1"/>
            </p:cNvSpPr>
            <p:nvPr/>
          </p:nvSpPr>
          <p:spPr bwMode="auto">
            <a:xfrm>
              <a:off x="7047" y="2782"/>
              <a:ext cx="516" cy="231"/>
            </a:xfrm>
            <a:prstGeom prst="rect">
              <a:avLst/>
            </a:prstGeom>
            <a:noFill/>
            <a:ln w="12700" cap="sq">
              <a:noFill/>
              <a:miter lim="800000"/>
              <a:headEnd type="none" w="sm" len="sm"/>
              <a:tailEnd type="none" w="sm" len="lg"/>
            </a:ln>
            <a:effectLst/>
          </p:spPr>
          <p:txBody>
            <a:bodyPr wrap="none" anchor="ctr">
              <a:spAutoFit/>
            </a:bodyPr>
            <a:lstStyle/>
            <a:p>
              <a:r>
                <a:rPr lang="en-US" altLang="zh-CN" sz="1800" b="1" dirty="0"/>
                <a:t>X</a:t>
              </a:r>
              <a:r>
                <a:rPr lang="en-US" altLang="zh-CN" sz="1800" b="1" baseline="-25000" dirty="0"/>
                <a:t>S</a:t>
              </a:r>
              <a:r>
                <a:rPr lang="en-US" altLang="zh-CN" sz="1800" b="1" dirty="0"/>
                <a:t>(j</a:t>
              </a:r>
              <a:r>
                <a:rPr lang="en-US" altLang="zh-CN" sz="1800" b="1" dirty="0">
                  <a:sym typeface="Symbol" pitchFamily="18" charset="2"/>
                </a:rPr>
                <a:t>)</a:t>
              </a:r>
              <a:endParaRPr lang="en-US" altLang="zh-CN" sz="1800" b="1" dirty="0"/>
            </a:p>
          </p:txBody>
        </p:sp>
        <p:sp>
          <p:nvSpPr>
            <p:cNvPr id="142428" name="Text Box 92"/>
            <p:cNvSpPr txBox="1">
              <a:spLocks noChangeArrowheads="1"/>
            </p:cNvSpPr>
            <p:nvPr/>
          </p:nvSpPr>
          <p:spPr bwMode="auto">
            <a:xfrm>
              <a:off x="9151" y="3421"/>
              <a:ext cx="215" cy="231"/>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142429" name="Text Box 93"/>
            <p:cNvSpPr txBox="1">
              <a:spLocks noChangeArrowheads="1"/>
            </p:cNvSpPr>
            <p:nvPr/>
          </p:nvSpPr>
          <p:spPr bwMode="auto">
            <a:xfrm>
              <a:off x="7235" y="3526"/>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142430" name="Text Box 94"/>
            <p:cNvSpPr txBox="1">
              <a:spLocks noChangeArrowheads="1"/>
            </p:cNvSpPr>
            <p:nvPr/>
          </p:nvSpPr>
          <p:spPr bwMode="auto">
            <a:xfrm>
              <a:off x="6883" y="3520"/>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142431" name="Text Box 95"/>
            <p:cNvSpPr txBox="1">
              <a:spLocks noChangeArrowheads="1"/>
            </p:cNvSpPr>
            <p:nvPr/>
          </p:nvSpPr>
          <p:spPr bwMode="auto">
            <a:xfrm>
              <a:off x="7550" y="3525"/>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142432" name="Text Box 96"/>
            <p:cNvSpPr txBox="1">
              <a:spLocks noChangeArrowheads="1"/>
            </p:cNvSpPr>
            <p:nvPr/>
          </p:nvSpPr>
          <p:spPr bwMode="auto">
            <a:xfrm>
              <a:off x="7727" y="3525"/>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42433" name="Text Box 97"/>
            <p:cNvSpPr txBox="1">
              <a:spLocks noChangeArrowheads="1"/>
            </p:cNvSpPr>
            <p:nvPr/>
          </p:nvSpPr>
          <p:spPr bwMode="auto">
            <a:xfrm>
              <a:off x="8006" y="3525"/>
              <a:ext cx="244"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142434" name="Text Box 98"/>
            <p:cNvSpPr txBox="1">
              <a:spLocks noChangeArrowheads="1"/>
            </p:cNvSpPr>
            <p:nvPr/>
          </p:nvSpPr>
          <p:spPr bwMode="auto">
            <a:xfrm>
              <a:off x="6694" y="3520"/>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42435" name="Text Box 99"/>
            <p:cNvSpPr txBox="1">
              <a:spLocks noChangeArrowheads="1"/>
            </p:cNvSpPr>
            <p:nvPr/>
          </p:nvSpPr>
          <p:spPr bwMode="auto">
            <a:xfrm>
              <a:off x="6317" y="3520"/>
              <a:ext cx="287"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142436" name="Text Box 100"/>
            <p:cNvSpPr txBox="1">
              <a:spLocks noChangeArrowheads="1"/>
            </p:cNvSpPr>
            <p:nvPr/>
          </p:nvSpPr>
          <p:spPr bwMode="auto">
            <a:xfrm>
              <a:off x="7302" y="3201"/>
              <a:ext cx="212"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¼</a:t>
              </a:r>
              <a:endParaRPr lang="zh-CN" altLang="en-US" sz="1600" b="1">
                <a:sym typeface="Symbol" pitchFamily="18" charset="2"/>
              </a:endParaRPr>
            </a:p>
          </p:txBody>
        </p:sp>
      </p:grpSp>
      <p:grpSp>
        <p:nvGrpSpPr>
          <p:cNvPr id="5" name="Group 101"/>
          <p:cNvGrpSpPr>
            <a:grpSpLocks/>
          </p:cNvGrpSpPr>
          <p:nvPr/>
        </p:nvGrpSpPr>
        <p:grpSpPr bwMode="auto">
          <a:xfrm>
            <a:off x="3286116" y="4223377"/>
            <a:ext cx="4129087" cy="261938"/>
            <a:chOff x="6016" y="3329"/>
            <a:chExt cx="2601" cy="221"/>
          </a:xfrm>
        </p:grpSpPr>
        <p:sp>
          <p:nvSpPr>
            <p:cNvPr id="142438" name="Line 102"/>
            <p:cNvSpPr>
              <a:spLocks noChangeShapeType="1"/>
            </p:cNvSpPr>
            <p:nvPr/>
          </p:nvSpPr>
          <p:spPr bwMode="auto">
            <a:xfrm flipV="1">
              <a:off x="6505" y="3329"/>
              <a:ext cx="0" cy="214"/>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39" name="Line 103"/>
            <p:cNvSpPr>
              <a:spLocks noChangeShapeType="1"/>
            </p:cNvSpPr>
            <p:nvPr/>
          </p:nvSpPr>
          <p:spPr bwMode="auto">
            <a:xfrm flipH="1">
              <a:off x="6327" y="3329"/>
              <a:ext cx="178" cy="0"/>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40" name="Line 104"/>
            <p:cNvSpPr>
              <a:spLocks noChangeShapeType="1"/>
            </p:cNvSpPr>
            <p:nvPr/>
          </p:nvSpPr>
          <p:spPr bwMode="auto">
            <a:xfrm flipH="1">
              <a:off x="6016" y="3329"/>
              <a:ext cx="323" cy="214"/>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41" name="Line 105"/>
            <p:cNvSpPr>
              <a:spLocks noChangeShapeType="1"/>
            </p:cNvSpPr>
            <p:nvPr/>
          </p:nvSpPr>
          <p:spPr bwMode="auto">
            <a:xfrm flipH="1">
              <a:off x="6337" y="3337"/>
              <a:ext cx="0" cy="206"/>
            </a:xfrm>
            <a:prstGeom prst="line">
              <a:avLst/>
            </a:prstGeom>
            <a:noFill/>
            <a:ln w="12700">
              <a:solidFill>
                <a:srgbClr val="FFCCFF"/>
              </a:solidFill>
              <a:prstDash val="dash"/>
              <a:round/>
              <a:headEnd type="none" w="sm" len="sm"/>
              <a:tailEnd type="none" w="sm" len="lg"/>
            </a:ln>
            <a:effectLst/>
          </p:spPr>
          <p:txBody>
            <a:bodyPr wrap="none" anchor="ctr"/>
            <a:lstStyle/>
            <a:p>
              <a:endParaRPr lang="zh-CN" altLang="en-US"/>
            </a:p>
          </p:txBody>
        </p:sp>
        <p:sp>
          <p:nvSpPr>
            <p:cNvPr id="142442" name="Line 106"/>
            <p:cNvSpPr>
              <a:spLocks noChangeShapeType="1"/>
            </p:cNvSpPr>
            <p:nvPr/>
          </p:nvSpPr>
          <p:spPr bwMode="auto">
            <a:xfrm>
              <a:off x="6559" y="3337"/>
              <a:ext cx="745" cy="0"/>
            </a:xfrm>
            <a:prstGeom prst="line">
              <a:avLst/>
            </a:prstGeom>
            <a:noFill/>
            <a:ln w="12700">
              <a:solidFill>
                <a:srgbClr val="FF0000"/>
              </a:solidFill>
              <a:prstDash val="dash"/>
              <a:round/>
              <a:headEnd type="none" w="sm" len="sm"/>
              <a:tailEnd type="none" w="sm" len="lg"/>
            </a:ln>
            <a:effectLst/>
          </p:spPr>
          <p:txBody>
            <a:bodyPr wrap="none" anchor="ctr"/>
            <a:lstStyle/>
            <a:p>
              <a:endParaRPr lang="zh-CN" altLang="en-US"/>
            </a:p>
          </p:txBody>
        </p:sp>
        <p:sp>
          <p:nvSpPr>
            <p:cNvPr id="142443" name="Line 107"/>
            <p:cNvSpPr>
              <a:spLocks noChangeShapeType="1"/>
            </p:cNvSpPr>
            <p:nvPr/>
          </p:nvSpPr>
          <p:spPr bwMode="auto">
            <a:xfrm flipH="1" flipV="1">
              <a:off x="8128" y="3336"/>
              <a:ext cx="0" cy="214"/>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44" name="Line 108"/>
            <p:cNvSpPr>
              <a:spLocks noChangeShapeType="1"/>
            </p:cNvSpPr>
            <p:nvPr/>
          </p:nvSpPr>
          <p:spPr bwMode="auto">
            <a:xfrm>
              <a:off x="8128" y="3336"/>
              <a:ext cx="178" cy="0"/>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45" name="Line 109"/>
            <p:cNvSpPr>
              <a:spLocks noChangeShapeType="1"/>
            </p:cNvSpPr>
            <p:nvPr/>
          </p:nvSpPr>
          <p:spPr bwMode="auto">
            <a:xfrm>
              <a:off x="8294" y="3336"/>
              <a:ext cx="323" cy="214"/>
            </a:xfrm>
            <a:prstGeom prst="line">
              <a:avLst/>
            </a:prstGeom>
            <a:noFill/>
            <a:ln w="38100" cap="sq">
              <a:solidFill>
                <a:srgbClr val="FF0000"/>
              </a:solidFill>
              <a:round/>
              <a:headEnd type="none" w="sm" len="sm"/>
              <a:tailEnd type="none" w="sm" len="lg"/>
            </a:ln>
            <a:effectLst/>
          </p:spPr>
          <p:txBody>
            <a:bodyPr wrap="none" anchor="ctr"/>
            <a:lstStyle/>
            <a:p>
              <a:endParaRPr lang="zh-CN" altLang="en-US"/>
            </a:p>
          </p:txBody>
        </p:sp>
        <p:sp>
          <p:nvSpPr>
            <p:cNvPr id="142446" name="Line 110"/>
            <p:cNvSpPr>
              <a:spLocks noChangeShapeType="1"/>
            </p:cNvSpPr>
            <p:nvPr/>
          </p:nvSpPr>
          <p:spPr bwMode="auto">
            <a:xfrm>
              <a:off x="8296" y="3344"/>
              <a:ext cx="0" cy="206"/>
            </a:xfrm>
            <a:prstGeom prst="line">
              <a:avLst/>
            </a:prstGeom>
            <a:noFill/>
            <a:ln w="12700">
              <a:solidFill>
                <a:srgbClr val="FFCCFF"/>
              </a:solidFill>
              <a:prstDash val="dash"/>
              <a:round/>
              <a:headEnd type="none" w="sm" len="sm"/>
              <a:tailEnd type="none" w="sm" len="lg"/>
            </a:ln>
            <a:effectLst/>
          </p:spPr>
          <p:txBody>
            <a:bodyPr wrap="none" anchor="ctr"/>
            <a:lstStyle/>
            <a:p>
              <a:endParaRPr lang="zh-CN" altLang="en-US"/>
            </a:p>
          </p:txBody>
        </p:sp>
        <p:sp>
          <p:nvSpPr>
            <p:cNvPr id="142447" name="Line 111"/>
            <p:cNvSpPr>
              <a:spLocks noChangeShapeType="1"/>
            </p:cNvSpPr>
            <p:nvPr/>
          </p:nvSpPr>
          <p:spPr bwMode="auto">
            <a:xfrm>
              <a:off x="7385" y="3336"/>
              <a:ext cx="700" cy="0"/>
            </a:xfrm>
            <a:prstGeom prst="line">
              <a:avLst/>
            </a:prstGeom>
            <a:noFill/>
            <a:ln w="12700">
              <a:solidFill>
                <a:srgbClr val="FF0000"/>
              </a:solidFill>
              <a:prstDash val="dash"/>
              <a:round/>
              <a:headEnd type="none" w="sm" len="sm"/>
              <a:tailEnd type="none" w="sm" len="lg"/>
            </a:ln>
            <a:effectLst/>
          </p:spPr>
          <p:txBody>
            <a:bodyPr wrap="none" anchor="ctr"/>
            <a:lstStyle/>
            <a:p>
              <a:endParaRPr lang="zh-CN" altLang="en-US"/>
            </a:p>
          </p:txBody>
        </p:sp>
      </p:grpSp>
      <p:grpSp>
        <p:nvGrpSpPr>
          <p:cNvPr id="6" name="Group 127"/>
          <p:cNvGrpSpPr>
            <a:grpSpLocks/>
          </p:cNvGrpSpPr>
          <p:nvPr/>
        </p:nvGrpSpPr>
        <p:grpSpPr bwMode="auto">
          <a:xfrm>
            <a:off x="1839413" y="4767272"/>
            <a:ext cx="2293938" cy="1517650"/>
            <a:chOff x="4363" y="2943"/>
            <a:chExt cx="1445" cy="956"/>
          </a:xfrm>
        </p:grpSpPr>
        <p:sp>
          <p:nvSpPr>
            <p:cNvPr id="142448" name="Text Box 112"/>
            <p:cNvSpPr txBox="1">
              <a:spLocks noChangeArrowheads="1"/>
            </p:cNvSpPr>
            <p:nvPr/>
          </p:nvSpPr>
          <p:spPr bwMode="auto">
            <a:xfrm>
              <a:off x="4732" y="2943"/>
              <a:ext cx="463" cy="231"/>
            </a:xfrm>
            <a:prstGeom prst="rect">
              <a:avLst/>
            </a:prstGeom>
            <a:noFill/>
            <a:ln w="12700" cap="sq">
              <a:noFill/>
              <a:miter lim="800000"/>
              <a:headEnd type="none" w="sm" len="sm"/>
              <a:tailEnd type="none" w="sm" len="lg"/>
            </a:ln>
            <a:effectLst/>
          </p:spPr>
          <p:txBody>
            <a:bodyPr wrap="none" anchor="ctr">
              <a:spAutoFit/>
            </a:bodyPr>
            <a:lstStyle/>
            <a:p>
              <a:r>
                <a:rPr lang="en-US" altLang="zh-CN" sz="1800" b="1"/>
                <a:t>Y(j</a:t>
              </a:r>
              <a:r>
                <a:rPr lang="en-US" altLang="zh-CN" sz="1800" b="1">
                  <a:sym typeface="Symbol" pitchFamily="18" charset="2"/>
                </a:rPr>
                <a:t>)</a:t>
              </a:r>
              <a:endParaRPr lang="en-US" altLang="zh-CN" sz="1800" b="1"/>
            </a:p>
          </p:txBody>
        </p:sp>
        <p:grpSp>
          <p:nvGrpSpPr>
            <p:cNvPr id="7" name="Group 113"/>
            <p:cNvGrpSpPr>
              <a:grpSpLocks/>
            </p:cNvGrpSpPr>
            <p:nvPr/>
          </p:nvGrpSpPr>
          <p:grpSpPr bwMode="auto">
            <a:xfrm>
              <a:off x="4363" y="3131"/>
              <a:ext cx="1445" cy="768"/>
              <a:chOff x="4227" y="2995"/>
              <a:chExt cx="1445" cy="768"/>
            </a:xfrm>
          </p:grpSpPr>
          <p:sp>
            <p:nvSpPr>
              <p:cNvPr id="142450" name="Rectangle 114"/>
              <p:cNvSpPr>
                <a:spLocks noChangeArrowheads="1"/>
              </p:cNvSpPr>
              <p:nvPr/>
            </p:nvSpPr>
            <p:spPr bwMode="auto">
              <a:xfrm>
                <a:off x="5112" y="3334"/>
                <a:ext cx="166" cy="244"/>
              </a:xfrm>
              <a:prstGeom prst="rect">
                <a:avLst/>
              </a:prstGeom>
              <a:noFill/>
              <a:ln w="38100" cap="sq">
                <a:solidFill>
                  <a:srgbClr val="00FF00"/>
                </a:solidFill>
                <a:miter lim="800000"/>
                <a:headEnd type="none" w="sm" len="sm"/>
                <a:tailEnd type="none" w="sm" len="lg"/>
              </a:ln>
              <a:effectLst/>
            </p:spPr>
            <p:txBody>
              <a:bodyPr wrap="none" anchor="ctr"/>
              <a:lstStyle/>
              <a:p>
                <a:endParaRPr lang="zh-CN" altLang="en-US"/>
              </a:p>
            </p:txBody>
          </p:sp>
          <p:sp>
            <p:nvSpPr>
              <p:cNvPr id="142451" name="Rectangle 115"/>
              <p:cNvSpPr>
                <a:spLocks noChangeArrowheads="1"/>
              </p:cNvSpPr>
              <p:nvPr/>
            </p:nvSpPr>
            <p:spPr bwMode="auto">
              <a:xfrm>
                <a:off x="4401" y="3334"/>
                <a:ext cx="166" cy="244"/>
              </a:xfrm>
              <a:prstGeom prst="rect">
                <a:avLst/>
              </a:prstGeom>
              <a:noFill/>
              <a:ln w="38100" cap="sq">
                <a:solidFill>
                  <a:srgbClr val="00FF00"/>
                </a:solidFill>
                <a:miter lim="800000"/>
                <a:headEnd type="none" w="sm" len="sm"/>
                <a:tailEnd type="none" w="sm" len="lg"/>
              </a:ln>
              <a:effectLst/>
            </p:spPr>
            <p:txBody>
              <a:bodyPr wrap="none" anchor="ctr"/>
              <a:lstStyle/>
              <a:p>
                <a:endParaRPr lang="zh-CN" altLang="en-US"/>
              </a:p>
            </p:txBody>
          </p:sp>
          <p:sp>
            <p:nvSpPr>
              <p:cNvPr id="142452" name="Line 116"/>
              <p:cNvSpPr>
                <a:spLocks noChangeShapeType="1"/>
              </p:cNvSpPr>
              <p:nvPr/>
            </p:nvSpPr>
            <p:spPr bwMode="auto">
              <a:xfrm>
                <a:off x="4227" y="3574"/>
                <a:ext cx="1272"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42453" name="Line 117"/>
              <p:cNvSpPr>
                <a:spLocks noChangeShapeType="1"/>
              </p:cNvSpPr>
              <p:nvPr/>
            </p:nvSpPr>
            <p:spPr bwMode="auto">
              <a:xfrm flipV="1">
                <a:off x="4842" y="2995"/>
                <a:ext cx="0" cy="579"/>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42454" name="Text Box 118"/>
              <p:cNvSpPr txBox="1">
                <a:spLocks noChangeArrowheads="1"/>
              </p:cNvSpPr>
              <p:nvPr/>
            </p:nvSpPr>
            <p:spPr bwMode="auto">
              <a:xfrm>
                <a:off x="5457" y="3434"/>
                <a:ext cx="215" cy="231"/>
              </a:xfrm>
              <a:prstGeom prst="rect">
                <a:avLst/>
              </a:prstGeom>
              <a:noFill/>
              <a:ln w="12700" cap="sq">
                <a:noFill/>
                <a:miter lim="800000"/>
                <a:headEnd type="none" w="sm" len="sm"/>
                <a:tailEnd type="none" w="sm" len="lg"/>
              </a:ln>
              <a:effectLst/>
            </p:spPr>
            <p:txBody>
              <a:bodyPr wrap="none" anchor="ctr">
                <a:spAutoFit/>
              </a:bodyPr>
              <a:lstStyle/>
              <a:p>
                <a:r>
                  <a:rPr lang="zh-CN" altLang="zh-CN" sz="1800" b="1" dirty="0">
                    <a:sym typeface="Symbol" pitchFamily="18" charset="2"/>
                  </a:rPr>
                  <a:t></a:t>
                </a:r>
                <a:endParaRPr lang="zh-CN" altLang="zh-CN" sz="1800" b="1" dirty="0"/>
              </a:p>
            </p:txBody>
          </p:sp>
          <p:sp>
            <p:nvSpPr>
              <p:cNvPr id="142455" name="Text Box 119"/>
              <p:cNvSpPr txBox="1">
                <a:spLocks noChangeArrowheads="1"/>
              </p:cNvSpPr>
              <p:nvPr/>
            </p:nvSpPr>
            <p:spPr bwMode="auto">
              <a:xfrm>
                <a:off x="4757" y="3551"/>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142456" name="Text Box 120"/>
              <p:cNvSpPr txBox="1">
                <a:spLocks noChangeArrowheads="1"/>
              </p:cNvSpPr>
              <p:nvPr/>
            </p:nvSpPr>
            <p:spPr bwMode="auto">
              <a:xfrm>
                <a:off x="4673" y="3150"/>
                <a:ext cx="212"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½</a:t>
                </a:r>
                <a:endParaRPr lang="zh-CN" altLang="zh-CN" sz="1600" b="1"/>
              </a:p>
            </p:txBody>
          </p:sp>
          <p:sp>
            <p:nvSpPr>
              <p:cNvPr id="142457" name="Text Box 121"/>
              <p:cNvSpPr txBox="1">
                <a:spLocks noChangeArrowheads="1"/>
              </p:cNvSpPr>
              <p:nvPr/>
            </p:nvSpPr>
            <p:spPr bwMode="auto">
              <a:xfrm>
                <a:off x="5205" y="3550"/>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42458" name="Text Box 122"/>
              <p:cNvSpPr txBox="1">
                <a:spLocks noChangeArrowheads="1"/>
              </p:cNvSpPr>
              <p:nvPr/>
            </p:nvSpPr>
            <p:spPr bwMode="auto">
              <a:xfrm>
                <a:off x="4271" y="3539"/>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42459" name="Text Box 123"/>
              <p:cNvSpPr txBox="1">
                <a:spLocks noChangeArrowheads="1"/>
              </p:cNvSpPr>
              <p:nvPr/>
            </p:nvSpPr>
            <p:spPr bwMode="auto">
              <a:xfrm>
                <a:off x="4449" y="3545"/>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142460" name="Text Box 124"/>
              <p:cNvSpPr txBox="1">
                <a:spLocks noChangeArrowheads="1"/>
              </p:cNvSpPr>
              <p:nvPr/>
            </p:nvSpPr>
            <p:spPr bwMode="auto">
              <a:xfrm>
                <a:off x="5027" y="3550"/>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6</a:t>
                </a:r>
                <a:endParaRPr lang="zh-CN" altLang="zh-CN" sz="1600" b="1" dirty="0"/>
              </a:p>
            </p:txBody>
          </p:sp>
          <p:sp>
            <p:nvSpPr>
              <p:cNvPr id="142461" name="Line 125"/>
              <p:cNvSpPr>
                <a:spLocks noChangeShapeType="1"/>
              </p:cNvSpPr>
              <p:nvPr/>
            </p:nvSpPr>
            <p:spPr bwMode="auto">
              <a:xfrm>
                <a:off x="4623" y="3334"/>
                <a:ext cx="455" cy="0"/>
              </a:xfrm>
              <a:prstGeom prst="line">
                <a:avLst/>
              </a:prstGeom>
              <a:noFill/>
              <a:ln w="28575">
                <a:solidFill>
                  <a:srgbClr val="00B050"/>
                </a:solidFill>
                <a:prstDash val="dash"/>
                <a:round/>
                <a:headEnd type="none" w="sm" len="sm"/>
                <a:tailEnd type="none" w="sm" len="lg"/>
              </a:ln>
              <a:effectLst/>
            </p:spPr>
            <p:txBody>
              <a:bodyPr wrap="none" anchor="ctr"/>
              <a:lstStyle/>
              <a:p>
                <a:endParaRPr lang="zh-CN" altLang="en-US"/>
              </a:p>
            </p:txBody>
          </p:sp>
        </p:grpSp>
      </p:grpSp>
      <p:sp>
        <p:nvSpPr>
          <p:cNvPr id="142462" name="Rectangle 126"/>
          <p:cNvSpPr>
            <a:spLocks noChangeArrowheads="1"/>
          </p:cNvSpPr>
          <p:nvPr/>
        </p:nvSpPr>
        <p:spPr bwMode="auto">
          <a:xfrm>
            <a:off x="3825854" y="3974133"/>
            <a:ext cx="1500187" cy="528637"/>
          </a:xfrm>
          <a:prstGeom prst="rect">
            <a:avLst/>
          </a:prstGeom>
          <a:noFill/>
          <a:ln w="28575" cap="sq">
            <a:solidFill>
              <a:srgbClr val="33CCFF"/>
            </a:solidFill>
            <a:miter lim="800000"/>
            <a:headEnd type="none" w="sm" len="sm"/>
            <a:tailEnd type="none" w="sm" len="lg"/>
          </a:ln>
          <a:effectLst/>
        </p:spPr>
        <p:txBody>
          <a:bodyPr wrap="none" anchor="ctr"/>
          <a:lstStyle/>
          <a:p>
            <a:endParaRPr lang="zh-CN" altLang="en-US"/>
          </a:p>
        </p:txBody>
      </p:sp>
      <p:graphicFrame>
        <p:nvGraphicFramePr>
          <p:cNvPr id="387074" name="Object 2"/>
          <p:cNvGraphicFramePr>
            <a:graphicFrameLocks noChangeAspect="1"/>
          </p:cNvGraphicFramePr>
          <p:nvPr/>
        </p:nvGraphicFramePr>
        <p:xfrm>
          <a:off x="1773229" y="2785276"/>
          <a:ext cx="6667500" cy="452438"/>
        </p:xfrm>
        <a:graphic>
          <a:graphicData uri="http://schemas.openxmlformats.org/presentationml/2006/ole">
            <mc:AlternateContent xmlns:mc="http://schemas.openxmlformats.org/markup-compatibility/2006">
              <mc:Choice xmlns:v="urn:schemas-microsoft-com:vml" Requires="v">
                <p:oleObj name="Equation" r:id="rId2" imgW="108036360" imgH="7302600" progId="Equation.DSMT4">
                  <p:embed/>
                </p:oleObj>
              </mc:Choice>
              <mc:Fallback>
                <p:oleObj name="Equation" r:id="rId2" imgW="108036360" imgH="7302600" progId="Equation.DSMT4">
                  <p:embed/>
                  <p:pic>
                    <p:nvPicPr>
                      <p:cNvPr id="387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29" y="2785276"/>
                        <a:ext cx="6667500" cy="452438"/>
                      </a:xfrm>
                      <a:prstGeom prst="rect">
                        <a:avLst/>
                      </a:prstGeom>
                      <a:solidFill>
                        <a:srgbClr val="CCFFCC"/>
                      </a:solidFill>
                    </p:spPr>
                  </p:pic>
                </p:oleObj>
              </mc:Fallback>
            </mc:AlternateContent>
          </a:graphicData>
        </a:graphic>
      </p:graphicFrame>
      <p:grpSp>
        <p:nvGrpSpPr>
          <p:cNvPr id="58" name="Group 4"/>
          <p:cNvGrpSpPr>
            <a:grpSpLocks/>
          </p:cNvGrpSpPr>
          <p:nvPr/>
        </p:nvGrpSpPr>
        <p:grpSpPr bwMode="auto">
          <a:xfrm>
            <a:off x="4278305" y="719119"/>
            <a:ext cx="4760912" cy="1517650"/>
            <a:chOff x="2640" y="2428"/>
            <a:chExt cx="2999" cy="956"/>
          </a:xfrm>
        </p:grpSpPr>
        <p:sp>
          <p:nvSpPr>
            <p:cNvPr id="59" name="Line 5"/>
            <p:cNvSpPr>
              <a:spLocks noChangeShapeType="1"/>
            </p:cNvSpPr>
            <p:nvPr/>
          </p:nvSpPr>
          <p:spPr bwMode="auto">
            <a:xfrm>
              <a:off x="2640" y="3195"/>
              <a:ext cx="2838"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60" name="Line 6"/>
            <p:cNvSpPr>
              <a:spLocks noChangeShapeType="1"/>
            </p:cNvSpPr>
            <p:nvPr/>
          </p:nvSpPr>
          <p:spPr bwMode="auto">
            <a:xfrm flipV="1">
              <a:off x="4066" y="2616"/>
              <a:ext cx="0" cy="579"/>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61" name="Text Box 7"/>
            <p:cNvSpPr txBox="1">
              <a:spLocks noChangeArrowheads="1"/>
            </p:cNvSpPr>
            <p:nvPr/>
          </p:nvSpPr>
          <p:spPr bwMode="auto">
            <a:xfrm>
              <a:off x="3820" y="2428"/>
              <a:ext cx="463" cy="231"/>
            </a:xfrm>
            <a:prstGeom prst="rect">
              <a:avLst/>
            </a:prstGeom>
            <a:noFill/>
            <a:ln w="12700" cap="sq">
              <a:noFill/>
              <a:miter lim="800000"/>
              <a:headEnd type="none" w="sm" len="sm"/>
              <a:tailEnd type="none" w="sm" len="lg"/>
            </a:ln>
            <a:effectLst/>
          </p:spPr>
          <p:txBody>
            <a:bodyPr wrap="none" anchor="ctr">
              <a:spAutoFit/>
            </a:bodyPr>
            <a:lstStyle/>
            <a:p>
              <a:r>
                <a:rPr lang="en-US" altLang="zh-CN" sz="1800" b="1"/>
                <a:t>X(j</a:t>
              </a:r>
              <a:r>
                <a:rPr lang="en-US" altLang="zh-CN" sz="1800" b="1">
                  <a:sym typeface="Symbol" pitchFamily="18" charset="2"/>
                </a:rPr>
                <a:t>)</a:t>
              </a:r>
              <a:endParaRPr lang="en-US" altLang="zh-CN" sz="1800" b="1"/>
            </a:p>
          </p:txBody>
        </p:sp>
        <p:sp>
          <p:nvSpPr>
            <p:cNvPr id="62" name="Text Box 8"/>
            <p:cNvSpPr txBox="1">
              <a:spLocks noChangeArrowheads="1"/>
            </p:cNvSpPr>
            <p:nvPr/>
          </p:nvSpPr>
          <p:spPr bwMode="auto">
            <a:xfrm>
              <a:off x="5424" y="3067"/>
              <a:ext cx="215" cy="231"/>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63" name="Text Box 9"/>
            <p:cNvSpPr txBox="1">
              <a:spLocks noChangeArrowheads="1"/>
            </p:cNvSpPr>
            <p:nvPr/>
          </p:nvSpPr>
          <p:spPr bwMode="auto">
            <a:xfrm>
              <a:off x="3981" y="3172"/>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64" name="Text Box 10"/>
            <p:cNvSpPr txBox="1">
              <a:spLocks noChangeArrowheads="1"/>
            </p:cNvSpPr>
            <p:nvPr/>
          </p:nvSpPr>
          <p:spPr bwMode="auto">
            <a:xfrm>
              <a:off x="3629" y="3166"/>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65" name="Text Box 11"/>
            <p:cNvSpPr txBox="1">
              <a:spLocks noChangeArrowheads="1"/>
            </p:cNvSpPr>
            <p:nvPr/>
          </p:nvSpPr>
          <p:spPr bwMode="auto">
            <a:xfrm>
              <a:off x="4296" y="3171"/>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6</a:t>
              </a:r>
              <a:endParaRPr lang="zh-CN" altLang="zh-CN" sz="1600" b="1"/>
            </a:p>
          </p:txBody>
        </p:sp>
        <p:sp>
          <p:nvSpPr>
            <p:cNvPr id="66" name="Text Box 12"/>
            <p:cNvSpPr txBox="1">
              <a:spLocks noChangeArrowheads="1"/>
            </p:cNvSpPr>
            <p:nvPr/>
          </p:nvSpPr>
          <p:spPr bwMode="auto">
            <a:xfrm>
              <a:off x="4473" y="3171"/>
              <a:ext cx="180"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67" name="Text Box 13"/>
            <p:cNvSpPr txBox="1">
              <a:spLocks noChangeArrowheads="1"/>
            </p:cNvSpPr>
            <p:nvPr/>
          </p:nvSpPr>
          <p:spPr bwMode="auto">
            <a:xfrm>
              <a:off x="4752" y="3171"/>
              <a:ext cx="244"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68" name="Text Box 14"/>
            <p:cNvSpPr txBox="1">
              <a:spLocks noChangeArrowheads="1"/>
            </p:cNvSpPr>
            <p:nvPr/>
          </p:nvSpPr>
          <p:spPr bwMode="auto">
            <a:xfrm>
              <a:off x="3440" y="3166"/>
              <a:ext cx="223"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69" name="Text Box 15"/>
            <p:cNvSpPr txBox="1">
              <a:spLocks noChangeArrowheads="1"/>
            </p:cNvSpPr>
            <p:nvPr/>
          </p:nvSpPr>
          <p:spPr bwMode="auto">
            <a:xfrm>
              <a:off x="3063" y="3166"/>
              <a:ext cx="287"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-15</a:t>
              </a:r>
              <a:endParaRPr lang="zh-CN" altLang="zh-CN" sz="1600" b="1"/>
            </a:p>
          </p:txBody>
        </p:sp>
        <p:sp>
          <p:nvSpPr>
            <p:cNvPr id="70" name="Line 16"/>
            <p:cNvSpPr>
              <a:spLocks noChangeShapeType="1"/>
            </p:cNvSpPr>
            <p:nvPr/>
          </p:nvSpPr>
          <p:spPr bwMode="auto">
            <a:xfrm flipV="1">
              <a:off x="3251" y="2975"/>
              <a:ext cx="0" cy="214"/>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71" name="Line 17"/>
            <p:cNvSpPr>
              <a:spLocks noChangeShapeType="1"/>
            </p:cNvSpPr>
            <p:nvPr/>
          </p:nvSpPr>
          <p:spPr bwMode="auto">
            <a:xfrm flipH="1">
              <a:off x="3073" y="2975"/>
              <a:ext cx="178" cy="0"/>
            </a:xfrm>
            <a:prstGeom prst="line">
              <a:avLst/>
            </a:prstGeom>
            <a:noFill/>
            <a:ln w="28575" cap="sq">
              <a:solidFill>
                <a:srgbClr val="FF33CC"/>
              </a:solidFill>
              <a:round/>
              <a:headEnd type="none" w="sm" len="sm"/>
              <a:tailEnd type="none" w="sm" len="lg"/>
            </a:ln>
            <a:effectLst/>
          </p:spPr>
          <p:txBody>
            <a:bodyPr wrap="none" anchor="ctr"/>
            <a:lstStyle/>
            <a:p>
              <a:endParaRPr lang="zh-CN" altLang="en-US"/>
            </a:p>
          </p:txBody>
        </p:sp>
        <p:sp>
          <p:nvSpPr>
            <p:cNvPr id="72" name="Line 18"/>
            <p:cNvSpPr>
              <a:spLocks noChangeShapeType="1"/>
            </p:cNvSpPr>
            <p:nvPr/>
          </p:nvSpPr>
          <p:spPr bwMode="auto">
            <a:xfrm flipH="1">
              <a:off x="2762" y="2975"/>
              <a:ext cx="323" cy="214"/>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73" name="Line 19"/>
            <p:cNvSpPr>
              <a:spLocks noChangeShapeType="1"/>
            </p:cNvSpPr>
            <p:nvPr/>
          </p:nvSpPr>
          <p:spPr bwMode="auto">
            <a:xfrm flipH="1">
              <a:off x="3083" y="2983"/>
              <a:ext cx="0" cy="206"/>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74" name="Line 20"/>
            <p:cNvSpPr>
              <a:spLocks noChangeShapeType="1"/>
            </p:cNvSpPr>
            <p:nvPr/>
          </p:nvSpPr>
          <p:spPr bwMode="auto">
            <a:xfrm>
              <a:off x="3305" y="2983"/>
              <a:ext cx="745"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75" name="Line 21"/>
            <p:cNvSpPr>
              <a:spLocks noChangeShapeType="1"/>
            </p:cNvSpPr>
            <p:nvPr/>
          </p:nvSpPr>
          <p:spPr bwMode="auto">
            <a:xfrm flipH="1" flipV="1">
              <a:off x="4874" y="2982"/>
              <a:ext cx="0" cy="214"/>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76" name="Line 22"/>
            <p:cNvSpPr>
              <a:spLocks noChangeShapeType="1"/>
            </p:cNvSpPr>
            <p:nvPr/>
          </p:nvSpPr>
          <p:spPr bwMode="auto">
            <a:xfrm>
              <a:off x="4874" y="2982"/>
              <a:ext cx="178" cy="0"/>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77" name="Line 23"/>
            <p:cNvSpPr>
              <a:spLocks noChangeShapeType="1"/>
            </p:cNvSpPr>
            <p:nvPr/>
          </p:nvSpPr>
          <p:spPr bwMode="auto">
            <a:xfrm>
              <a:off x="5040" y="2982"/>
              <a:ext cx="323" cy="214"/>
            </a:xfrm>
            <a:prstGeom prst="line">
              <a:avLst/>
            </a:prstGeom>
            <a:noFill/>
            <a:ln w="38100" cap="sq">
              <a:solidFill>
                <a:srgbClr val="FF33CC"/>
              </a:solidFill>
              <a:round/>
              <a:headEnd type="none" w="sm" len="sm"/>
              <a:tailEnd type="none" w="sm" len="lg"/>
            </a:ln>
            <a:effectLst/>
          </p:spPr>
          <p:txBody>
            <a:bodyPr wrap="none" anchor="ctr"/>
            <a:lstStyle/>
            <a:p>
              <a:endParaRPr lang="zh-CN" altLang="en-US"/>
            </a:p>
          </p:txBody>
        </p:sp>
        <p:sp>
          <p:nvSpPr>
            <p:cNvPr id="78" name="Line 24"/>
            <p:cNvSpPr>
              <a:spLocks noChangeShapeType="1"/>
            </p:cNvSpPr>
            <p:nvPr/>
          </p:nvSpPr>
          <p:spPr bwMode="auto">
            <a:xfrm>
              <a:off x="5042" y="2990"/>
              <a:ext cx="0" cy="206"/>
            </a:xfrm>
            <a:prstGeom prst="line">
              <a:avLst/>
            </a:prstGeom>
            <a:noFill/>
            <a:ln w="12700">
              <a:solidFill>
                <a:srgbClr val="FFFF66"/>
              </a:solidFill>
              <a:prstDash val="dash"/>
              <a:round/>
              <a:headEnd type="none" w="sm" len="sm"/>
              <a:tailEnd type="none" w="sm" len="lg"/>
            </a:ln>
            <a:effectLst/>
          </p:spPr>
          <p:txBody>
            <a:bodyPr wrap="none" anchor="ctr"/>
            <a:lstStyle/>
            <a:p>
              <a:endParaRPr lang="zh-CN" altLang="en-US"/>
            </a:p>
          </p:txBody>
        </p:sp>
        <p:sp>
          <p:nvSpPr>
            <p:cNvPr id="79" name="Line 25"/>
            <p:cNvSpPr>
              <a:spLocks noChangeShapeType="1"/>
            </p:cNvSpPr>
            <p:nvPr/>
          </p:nvSpPr>
          <p:spPr bwMode="auto">
            <a:xfrm>
              <a:off x="4131" y="2982"/>
              <a:ext cx="700" cy="0"/>
            </a:xfrm>
            <a:prstGeom prst="line">
              <a:avLst/>
            </a:prstGeom>
            <a:noFill/>
            <a:ln w="12700">
              <a:solidFill>
                <a:schemeClr val="tx1"/>
              </a:solidFill>
              <a:prstDash val="dash"/>
              <a:round/>
              <a:headEnd type="none" w="sm" len="sm"/>
              <a:tailEnd type="none" w="sm" len="lg"/>
            </a:ln>
            <a:effectLst/>
          </p:spPr>
          <p:txBody>
            <a:bodyPr wrap="none" anchor="ctr"/>
            <a:lstStyle/>
            <a:p>
              <a:endParaRPr lang="zh-CN" altLang="en-US"/>
            </a:p>
          </p:txBody>
        </p:sp>
        <p:sp>
          <p:nvSpPr>
            <p:cNvPr id="81" name="Text Box 26"/>
            <p:cNvSpPr txBox="1">
              <a:spLocks noChangeArrowheads="1"/>
            </p:cNvSpPr>
            <p:nvPr/>
          </p:nvSpPr>
          <p:spPr bwMode="auto">
            <a:xfrm>
              <a:off x="4048" y="2803"/>
              <a:ext cx="212" cy="212"/>
            </a:xfrm>
            <a:prstGeom prst="rect">
              <a:avLst/>
            </a:prstGeom>
            <a:noFill/>
            <a:ln w="12700" cap="sq">
              <a:noFill/>
              <a:miter lim="800000"/>
              <a:headEnd type="none" w="sm" len="sm"/>
              <a:tailEnd type="none" w="sm" len="lg"/>
            </a:ln>
            <a:effectLst/>
          </p:spPr>
          <p:txBody>
            <a:bodyPr wrap="none" anchor="ctr">
              <a:spAutoFit/>
            </a:bodyPr>
            <a:lstStyle/>
            <a:p>
              <a:r>
                <a:rPr lang="zh-CN" altLang="zh-CN" sz="1600" b="1" dirty="0">
                  <a:sym typeface="Symbol" pitchFamily="18" charset="2"/>
                </a:rPr>
                <a:t>½</a:t>
              </a:r>
              <a:endParaRPr lang="zh-CN" altLang="en-US" sz="1600" b="1" dirty="0">
                <a:sym typeface="Symbol" pitchFamily="18" charset="2"/>
              </a:endParaRPr>
            </a:p>
          </p:txBody>
        </p:sp>
      </p:grpSp>
      <p:sp>
        <p:nvSpPr>
          <p:cNvPr id="83" name="灯片编号占位符 4"/>
          <p:cNvSpPr>
            <a:spLocks noGrp="1"/>
          </p:cNvSpPr>
          <p:nvPr>
            <p:ph type="sldNum" sz="quarter" idx="4294967295"/>
          </p:nvPr>
        </p:nvSpPr>
        <p:spPr>
          <a:xfrm>
            <a:off x="7956376" y="6480720"/>
            <a:ext cx="735360" cy="332656"/>
          </a:xfrm>
        </p:spPr>
        <p:txBody>
          <a:bodyPr/>
          <a:lstStyle/>
          <a:p>
            <a:fld id="{30FE7232-05E5-4866-82D4-86F6A5872A4B}" type="slidenum">
              <a:rPr lang="zh-CN" altLang="en-US"/>
              <a:pPr/>
              <a:t>62</a:t>
            </a:fld>
            <a:endParaRPr lang="en-US" altLang="zh-CN"/>
          </a:p>
        </p:txBody>
      </p:sp>
      <p:sp>
        <p:nvSpPr>
          <p:cNvPr id="84" name="Text Box 3100"/>
          <p:cNvSpPr txBox="1">
            <a:spLocks noChangeArrowheads="1"/>
          </p:cNvSpPr>
          <p:nvPr/>
        </p:nvSpPr>
        <p:spPr bwMode="auto">
          <a:xfrm>
            <a:off x="977454" y="1502495"/>
            <a:ext cx="733425" cy="396875"/>
          </a:xfrm>
          <a:prstGeom prst="rect">
            <a:avLst/>
          </a:prstGeom>
          <a:noFill/>
          <a:ln w="12700" cap="sq">
            <a:noFill/>
            <a:miter lim="800000"/>
            <a:headEnd type="none" w="sm" len="sm"/>
            <a:tailEnd type="none" w="sm" len="lg"/>
          </a:ln>
          <a:effectLst/>
        </p:spPr>
        <p:txBody>
          <a:bodyPr wrap="none" anchor="ctr">
            <a:spAutoFit/>
          </a:bodyPr>
          <a:lstStyle/>
          <a:p>
            <a:r>
              <a:rPr lang="en-US" altLang="zh-CN" sz="2000" b="1"/>
              <a:t>cos9t</a:t>
            </a:r>
          </a:p>
        </p:txBody>
      </p:sp>
      <p:sp>
        <p:nvSpPr>
          <p:cNvPr id="85" name="AutoShape 3086"/>
          <p:cNvSpPr>
            <a:spLocks noChangeArrowheads="1"/>
          </p:cNvSpPr>
          <p:nvPr/>
        </p:nvSpPr>
        <p:spPr bwMode="auto">
          <a:xfrm>
            <a:off x="2950716" y="899245"/>
            <a:ext cx="285750" cy="285750"/>
          </a:xfrm>
          <a:prstGeom prst="flowChartSummingJunction">
            <a:avLst/>
          </a:prstGeom>
          <a:solidFill>
            <a:schemeClr val="accent2"/>
          </a:solidFill>
          <a:ln w="28575" cap="sq">
            <a:solidFill>
              <a:schemeClr val="tx1"/>
            </a:solidFill>
            <a:round/>
            <a:headEnd type="none" w="sm" len="sm"/>
            <a:tailEnd type="none" w="sm" len="lg"/>
          </a:ln>
          <a:effectLst/>
        </p:spPr>
        <p:txBody>
          <a:bodyPr wrap="none" anchor="ctr"/>
          <a:lstStyle/>
          <a:p>
            <a:endParaRPr lang="zh-CN" altLang="en-US"/>
          </a:p>
        </p:txBody>
      </p:sp>
      <p:sp>
        <p:nvSpPr>
          <p:cNvPr id="86" name="AutoShape 3088"/>
          <p:cNvSpPr>
            <a:spLocks noChangeArrowheads="1"/>
          </p:cNvSpPr>
          <p:nvPr/>
        </p:nvSpPr>
        <p:spPr bwMode="auto">
          <a:xfrm>
            <a:off x="1133029" y="894482"/>
            <a:ext cx="285750" cy="285750"/>
          </a:xfrm>
          <a:prstGeom prst="flowChartSummingJunction">
            <a:avLst/>
          </a:prstGeom>
          <a:solidFill>
            <a:schemeClr val="accent2"/>
          </a:solidFill>
          <a:ln w="28575" cap="sq">
            <a:solidFill>
              <a:schemeClr val="tx1"/>
            </a:solidFill>
            <a:round/>
            <a:headEnd type="none" w="sm" len="sm"/>
            <a:tailEnd type="none" w="sm" len="lg"/>
          </a:ln>
          <a:effectLst/>
        </p:spPr>
        <p:txBody>
          <a:bodyPr wrap="none" anchor="ctr"/>
          <a:lstStyle/>
          <a:p>
            <a:endParaRPr lang="zh-CN" altLang="en-US"/>
          </a:p>
        </p:txBody>
      </p:sp>
      <p:sp>
        <p:nvSpPr>
          <p:cNvPr id="87" name="Rectangle 3089"/>
          <p:cNvSpPr>
            <a:spLocks noChangeArrowheads="1"/>
          </p:cNvSpPr>
          <p:nvPr/>
        </p:nvSpPr>
        <p:spPr bwMode="auto">
          <a:xfrm>
            <a:off x="1733104" y="837332"/>
            <a:ext cx="814387" cy="400050"/>
          </a:xfrm>
          <a:prstGeom prst="rect">
            <a:avLst/>
          </a:prstGeom>
          <a:solidFill>
            <a:srgbClr val="CC6600"/>
          </a:solidFill>
          <a:ln w="12700" cap="sq">
            <a:solidFill>
              <a:schemeClr val="tx1"/>
            </a:solidFill>
            <a:miter lim="800000"/>
            <a:headEnd type="none" w="sm" len="sm"/>
            <a:tailEnd type="none" w="sm" len="lg"/>
          </a:ln>
          <a:effectLst/>
        </p:spPr>
        <p:txBody>
          <a:bodyPr wrap="none" anchor="ctr"/>
          <a:lstStyle/>
          <a:p>
            <a:r>
              <a:rPr lang="en-US" altLang="zh-CN" sz="2000" b="1" dirty="0">
                <a:effectLst>
                  <a:outerShdw blurRad="38100" dist="38100" dir="2700000" algn="tl">
                    <a:srgbClr val="000000"/>
                  </a:outerShdw>
                </a:effectLst>
              </a:rPr>
              <a:t>H</a:t>
            </a:r>
            <a:r>
              <a:rPr lang="en-US" altLang="zh-CN" sz="2000" b="1" baseline="-25000" dirty="0">
                <a:effectLst>
                  <a:outerShdw blurRad="38100" dist="38100" dir="2700000" algn="tl">
                    <a:srgbClr val="000000"/>
                  </a:outerShdw>
                </a:effectLst>
              </a:rPr>
              <a:t>1</a:t>
            </a:r>
            <a:r>
              <a:rPr lang="en-US" altLang="zh-CN" sz="2000" b="1" dirty="0">
                <a:effectLst>
                  <a:outerShdw blurRad="38100" dist="38100" dir="2700000" algn="tl">
                    <a:srgbClr val="000000"/>
                  </a:outerShdw>
                </a:effectLst>
              </a:rPr>
              <a:t>(j</a:t>
            </a:r>
            <a:r>
              <a:rPr lang="en-US" altLang="zh-CN" sz="2000" b="1" dirty="0">
                <a:effectLst>
                  <a:outerShdw blurRad="38100" dist="38100" dir="2700000" algn="tl">
                    <a:srgbClr val="000000"/>
                  </a:outerShdw>
                </a:effectLst>
                <a:sym typeface="Symbol" pitchFamily="18" charset="2"/>
              </a:rPr>
              <a:t>)</a:t>
            </a:r>
            <a:endParaRPr lang="en-US" altLang="zh-CN" b="1" dirty="0">
              <a:effectLst>
                <a:outerShdw blurRad="38100" dist="38100" dir="2700000" algn="tl">
                  <a:srgbClr val="000000"/>
                </a:outerShdw>
              </a:effectLst>
            </a:endParaRPr>
          </a:p>
        </p:txBody>
      </p:sp>
      <p:cxnSp>
        <p:nvCxnSpPr>
          <p:cNvPr id="88" name="AutoShape 3090"/>
          <p:cNvCxnSpPr>
            <a:cxnSpLocks noChangeShapeType="1"/>
            <a:endCxn id="86" idx="2"/>
          </p:cNvCxnSpPr>
          <p:nvPr/>
        </p:nvCxnSpPr>
        <p:spPr bwMode="auto">
          <a:xfrm>
            <a:off x="574229" y="1037357"/>
            <a:ext cx="544512" cy="0"/>
          </a:xfrm>
          <a:prstGeom prst="straightConnector1">
            <a:avLst/>
          </a:prstGeom>
          <a:noFill/>
          <a:ln w="28575" cap="sq">
            <a:solidFill>
              <a:schemeClr val="tx1"/>
            </a:solidFill>
            <a:round/>
            <a:headEnd type="none" w="sm" len="sm"/>
            <a:tailEnd type="stealth" w="sm" len="lg"/>
          </a:ln>
          <a:effectLst/>
        </p:spPr>
      </p:cxnSp>
      <p:cxnSp>
        <p:nvCxnSpPr>
          <p:cNvPr id="89" name="AutoShape 3091"/>
          <p:cNvCxnSpPr>
            <a:cxnSpLocks noChangeShapeType="1"/>
            <a:stCxn id="86" idx="6"/>
            <a:endCxn id="87" idx="1"/>
          </p:cNvCxnSpPr>
          <p:nvPr/>
        </p:nvCxnSpPr>
        <p:spPr bwMode="auto">
          <a:xfrm>
            <a:off x="1433066" y="1037357"/>
            <a:ext cx="300038" cy="0"/>
          </a:xfrm>
          <a:prstGeom prst="straightConnector1">
            <a:avLst/>
          </a:prstGeom>
          <a:noFill/>
          <a:ln w="28575" cap="sq">
            <a:solidFill>
              <a:schemeClr val="tx1"/>
            </a:solidFill>
            <a:round/>
            <a:headEnd type="none" w="sm" len="sm"/>
            <a:tailEnd type="stealth" w="sm" len="lg"/>
          </a:ln>
          <a:effectLst/>
        </p:spPr>
      </p:cxnSp>
      <p:cxnSp>
        <p:nvCxnSpPr>
          <p:cNvPr id="90" name="AutoShape 3095"/>
          <p:cNvCxnSpPr>
            <a:cxnSpLocks noChangeShapeType="1"/>
            <a:endCxn id="86" idx="4"/>
          </p:cNvCxnSpPr>
          <p:nvPr/>
        </p:nvCxnSpPr>
        <p:spPr bwMode="auto">
          <a:xfrm flipV="1">
            <a:off x="1275904" y="1194520"/>
            <a:ext cx="0" cy="361950"/>
          </a:xfrm>
          <a:prstGeom prst="straightConnector1">
            <a:avLst/>
          </a:prstGeom>
          <a:noFill/>
          <a:ln w="28575" cap="sq">
            <a:solidFill>
              <a:schemeClr val="tx1"/>
            </a:solidFill>
            <a:round/>
            <a:headEnd type="none" w="sm" len="sm"/>
            <a:tailEnd type="stealth" w="sm" len="lg"/>
          </a:ln>
          <a:effectLst/>
        </p:spPr>
      </p:cxnSp>
      <p:cxnSp>
        <p:nvCxnSpPr>
          <p:cNvPr id="91" name="AutoShape 3097"/>
          <p:cNvCxnSpPr>
            <a:cxnSpLocks noChangeShapeType="1"/>
            <a:stCxn id="85" idx="6"/>
            <a:endCxn id="96" idx="1"/>
          </p:cNvCxnSpPr>
          <p:nvPr/>
        </p:nvCxnSpPr>
        <p:spPr bwMode="auto">
          <a:xfrm flipV="1">
            <a:off x="3250754" y="1040532"/>
            <a:ext cx="368300" cy="1588"/>
          </a:xfrm>
          <a:prstGeom prst="bentConnector3">
            <a:avLst>
              <a:gd name="adj1" fmla="val 47843"/>
            </a:avLst>
          </a:prstGeom>
          <a:noFill/>
          <a:ln w="28575" cap="sq">
            <a:solidFill>
              <a:schemeClr val="tx1"/>
            </a:solidFill>
            <a:miter lim="800000"/>
            <a:headEnd type="none" w="sm" len="sm"/>
            <a:tailEnd type="stealth" w="sm" len="lg"/>
          </a:ln>
          <a:effectLst/>
        </p:spPr>
      </p:cxnSp>
      <p:sp>
        <p:nvSpPr>
          <p:cNvPr id="92" name="Text Box 3102"/>
          <p:cNvSpPr txBox="1">
            <a:spLocks noChangeArrowheads="1"/>
          </p:cNvSpPr>
          <p:nvPr/>
        </p:nvSpPr>
        <p:spPr bwMode="auto">
          <a:xfrm>
            <a:off x="107504" y="826220"/>
            <a:ext cx="635000" cy="396875"/>
          </a:xfrm>
          <a:prstGeom prst="rect">
            <a:avLst/>
          </a:prstGeom>
          <a:noFill/>
          <a:ln w="12700" cap="sq">
            <a:noFill/>
            <a:miter lim="800000"/>
            <a:headEnd type="none" w="sm" len="sm"/>
            <a:tailEnd type="none" w="sm" len="lg"/>
          </a:ln>
          <a:effectLst/>
        </p:spPr>
        <p:txBody>
          <a:bodyPr anchor="ctr">
            <a:spAutoFit/>
          </a:bodyPr>
          <a:lstStyle/>
          <a:p>
            <a:r>
              <a:rPr lang="en-US" altLang="zh-CN" sz="2000" b="1" i="1"/>
              <a:t>f</a:t>
            </a:r>
            <a:r>
              <a:rPr lang="en-US" altLang="zh-CN" sz="1200" b="1" i="1"/>
              <a:t> </a:t>
            </a:r>
            <a:r>
              <a:rPr lang="en-US" altLang="zh-CN" sz="2000" b="1"/>
              <a:t>(t)</a:t>
            </a:r>
          </a:p>
        </p:txBody>
      </p:sp>
      <p:sp>
        <p:nvSpPr>
          <p:cNvPr id="93" name="Text Box 3103"/>
          <p:cNvSpPr txBox="1">
            <a:spLocks noChangeArrowheads="1"/>
          </p:cNvSpPr>
          <p:nvPr/>
        </p:nvSpPr>
        <p:spPr bwMode="auto">
          <a:xfrm>
            <a:off x="4925566" y="840507"/>
            <a:ext cx="635000" cy="396875"/>
          </a:xfrm>
          <a:prstGeom prst="rect">
            <a:avLst/>
          </a:prstGeom>
          <a:noFill/>
          <a:ln w="12700" cap="sq">
            <a:noFill/>
            <a:miter lim="800000"/>
            <a:headEnd type="none" w="sm" len="sm"/>
            <a:tailEnd type="none" w="sm" len="lg"/>
          </a:ln>
          <a:effectLst/>
        </p:spPr>
        <p:txBody>
          <a:bodyPr anchor="ctr">
            <a:spAutoFit/>
          </a:bodyPr>
          <a:lstStyle/>
          <a:p>
            <a:r>
              <a:rPr lang="en-US" altLang="zh-CN" sz="2000" b="1" i="1"/>
              <a:t>y</a:t>
            </a:r>
            <a:r>
              <a:rPr lang="en-US" altLang="zh-CN" sz="1200" b="1" i="1"/>
              <a:t> </a:t>
            </a:r>
            <a:r>
              <a:rPr lang="en-US" altLang="zh-CN" sz="2000" b="1"/>
              <a:t>(t)</a:t>
            </a:r>
          </a:p>
        </p:txBody>
      </p:sp>
      <p:graphicFrame>
        <p:nvGraphicFramePr>
          <p:cNvPr id="94" name="Object 3118"/>
          <p:cNvGraphicFramePr>
            <a:graphicFrameLocks noChangeAspect="1"/>
          </p:cNvGraphicFramePr>
          <p:nvPr/>
        </p:nvGraphicFramePr>
        <p:xfrm>
          <a:off x="2548384" y="701383"/>
          <a:ext cx="432048" cy="294233"/>
        </p:xfrm>
        <a:graphic>
          <a:graphicData uri="http://schemas.openxmlformats.org/presentationml/2006/ole">
            <mc:AlternateContent xmlns:mc="http://schemas.openxmlformats.org/markup-compatibility/2006">
              <mc:Choice xmlns:v="urn:schemas-microsoft-com:vml" Requires="v">
                <p:oleObj name="Equation" r:id="rId4" imgW="304536" imgH="203024" progId="Equation.DSMT4">
                  <p:embed/>
                </p:oleObj>
              </mc:Choice>
              <mc:Fallback>
                <p:oleObj name="Equation" r:id="rId4" imgW="304536" imgH="203024" progId="Equation.DSMT4">
                  <p:embed/>
                  <p:pic>
                    <p:nvPicPr>
                      <p:cNvPr id="94" name="Object 3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384" y="701383"/>
                        <a:ext cx="432048" cy="294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5" name="AutoShape 3200"/>
          <p:cNvCxnSpPr>
            <a:cxnSpLocks noChangeShapeType="1"/>
            <a:stCxn id="87" idx="3"/>
            <a:endCxn id="85" idx="2"/>
          </p:cNvCxnSpPr>
          <p:nvPr/>
        </p:nvCxnSpPr>
        <p:spPr bwMode="auto">
          <a:xfrm>
            <a:off x="2547491" y="1037357"/>
            <a:ext cx="388938" cy="4763"/>
          </a:xfrm>
          <a:prstGeom prst="straightConnector1">
            <a:avLst/>
          </a:prstGeom>
          <a:noFill/>
          <a:ln w="28575" cap="sq">
            <a:solidFill>
              <a:schemeClr val="tx1"/>
            </a:solidFill>
            <a:round/>
            <a:headEnd type="none" w="sm" len="sm"/>
            <a:tailEnd type="stealth" w="sm" len="lg"/>
          </a:ln>
          <a:effectLst/>
        </p:spPr>
      </p:cxnSp>
      <p:sp>
        <p:nvSpPr>
          <p:cNvPr id="96" name="Rectangle 3201"/>
          <p:cNvSpPr>
            <a:spLocks noChangeArrowheads="1"/>
          </p:cNvSpPr>
          <p:nvPr/>
        </p:nvSpPr>
        <p:spPr bwMode="auto">
          <a:xfrm>
            <a:off x="3619054" y="840507"/>
            <a:ext cx="866775" cy="400050"/>
          </a:xfrm>
          <a:prstGeom prst="rect">
            <a:avLst/>
          </a:prstGeom>
          <a:solidFill>
            <a:srgbClr val="CC6600"/>
          </a:solidFill>
          <a:ln w="12700" cap="sq">
            <a:solidFill>
              <a:schemeClr val="tx1"/>
            </a:solidFill>
            <a:miter lim="800000"/>
            <a:headEnd type="none" w="sm" len="sm"/>
            <a:tailEnd type="none" w="sm" len="lg"/>
          </a:ln>
          <a:effectLst/>
        </p:spPr>
        <p:txBody>
          <a:bodyPr wrap="none" anchor="ctr"/>
          <a:lstStyle/>
          <a:p>
            <a:r>
              <a:rPr lang="en-US" altLang="zh-CN" sz="2000" b="1">
                <a:effectLst>
                  <a:outerShdw blurRad="38100" dist="38100" dir="2700000" algn="tl">
                    <a:srgbClr val="000000"/>
                  </a:outerShdw>
                </a:effectLst>
              </a:rPr>
              <a:t>H</a:t>
            </a:r>
            <a:r>
              <a:rPr lang="en-US" altLang="zh-CN" sz="2000" b="1" baseline="-25000">
                <a:effectLst>
                  <a:outerShdw blurRad="38100" dist="38100" dir="2700000" algn="tl">
                    <a:srgbClr val="000000"/>
                  </a:outerShdw>
                </a:effectLst>
              </a:rPr>
              <a:t>2</a:t>
            </a:r>
            <a:r>
              <a:rPr lang="en-US" altLang="zh-CN" sz="2000" b="1">
                <a:effectLst>
                  <a:outerShdw blurRad="38100" dist="38100" dir="2700000" algn="tl">
                    <a:srgbClr val="000000"/>
                  </a:outerShdw>
                </a:effectLst>
              </a:rPr>
              <a:t>(j</a:t>
            </a:r>
            <a:r>
              <a:rPr lang="en-US" altLang="zh-CN" sz="2000" b="1">
                <a:effectLst>
                  <a:outerShdw blurRad="38100" dist="38100" dir="2700000" algn="tl">
                    <a:srgbClr val="000000"/>
                  </a:outerShdw>
                </a:effectLst>
                <a:sym typeface="Symbol" pitchFamily="18" charset="2"/>
              </a:rPr>
              <a:t>)</a:t>
            </a:r>
            <a:endParaRPr lang="en-US" altLang="zh-CN" b="1">
              <a:effectLst>
                <a:outerShdw blurRad="38100" dist="38100" dir="2700000" algn="tl">
                  <a:srgbClr val="000000"/>
                </a:outerShdw>
              </a:effectLst>
            </a:endParaRPr>
          </a:p>
        </p:txBody>
      </p:sp>
      <p:cxnSp>
        <p:nvCxnSpPr>
          <p:cNvPr id="97" name="AutoShape 3202"/>
          <p:cNvCxnSpPr>
            <a:cxnSpLocks noChangeShapeType="1"/>
            <a:stCxn id="99" idx="0"/>
            <a:endCxn id="85" idx="4"/>
          </p:cNvCxnSpPr>
          <p:nvPr/>
        </p:nvCxnSpPr>
        <p:spPr bwMode="auto">
          <a:xfrm flipV="1">
            <a:off x="3090416" y="1199282"/>
            <a:ext cx="3175" cy="320675"/>
          </a:xfrm>
          <a:prstGeom prst="straightConnector1">
            <a:avLst/>
          </a:prstGeom>
          <a:noFill/>
          <a:ln w="28575" cap="sq">
            <a:solidFill>
              <a:schemeClr val="tx1"/>
            </a:solidFill>
            <a:round/>
            <a:headEnd type="none" w="sm" len="sm"/>
            <a:tailEnd type="stealth" w="sm" len="lg"/>
          </a:ln>
          <a:effectLst/>
        </p:spPr>
      </p:cxnSp>
      <p:cxnSp>
        <p:nvCxnSpPr>
          <p:cNvPr id="98" name="AutoShape 3203"/>
          <p:cNvCxnSpPr>
            <a:cxnSpLocks noChangeShapeType="1"/>
            <a:stCxn id="96" idx="3"/>
            <a:endCxn id="93" idx="1"/>
          </p:cNvCxnSpPr>
          <p:nvPr/>
        </p:nvCxnSpPr>
        <p:spPr bwMode="auto">
          <a:xfrm flipV="1">
            <a:off x="4485829" y="1038945"/>
            <a:ext cx="439737" cy="1587"/>
          </a:xfrm>
          <a:prstGeom prst="straightConnector1">
            <a:avLst/>
          </a:prstGeom>
          <a:noFill/>
          <a:ln w="28575" cap="sq">
            <a:solidFill>
              <a:schemeClr val="tx1"/>
            </a:solidFill>
            <a:round/>
            <a:headEnd type="none" w="sm" len="sm"/>
            <a:tailEnd type="stealth" w="sm" len="lg"/>
          </a:ln>
          <a:effectLst/>
        </p:spPr>
      </p:cxnSp>
      <p:sp>
        <p:nvSpPr>
          <p:cNvPr id="99" name="Text Box 3204"/>
          <p:cNvSpPr txBox="1">
            <a:spLocks noChangeArrowheads="1"/>
          </p:cNvSpPr>
          <p:nvPr/>
        </p:nvSpPr>
        <p:spPr bwMode="auto">
          <a:xfrm>
            <a:off x="2723704" y="1519957"/>
            <a:ext cx="733425" cy="396875"/>
          </a:xfrm>
          <a:prstGeom prst="rect">
            <a:avLst/>
          </a:prstGeom>
          <a:noFill/>
          <a:ln w="12700" cap="sq">
            <a:noFill/>
            <a:miter lim="800000"/>
            <a:headEnd type="none" w="sm" len="sm"/>
            <a:tailEnd type="none" w="sm" len="lg"/>
          </a:ln>
          <a:effectLst/>
        </p:spPr>
        <p:txBody>
          <a:bodyPr wrap="none" anchor="ctr">
            <a:spAutoFit/>
          </a:bodyPr>
          <a:lstStyle/>
          <a:p>
            <a:r>
              <a:rPr lang="en-US" altLang="zh-CN" sz="2000" b="1"/>
              <a:t>cos9t</a:t>
            </a:r>
          </a:p>
        </p:txBody>
      </p:sp>
      <p:graphicFrame>
        <p:nvGraphicFramePr>
          <p:cNvPr id="2" name="对象 1"/>
          <p:cNvGraphicFramePr>
            <a:graphicFrameLocks noChangeAspect="1"/>
          </p:cNvGraphicFramePr>
          <p:nvPr/>
        </p:nvGraphicFramePr>
        <p:xfrm>
          <a:off x="3204666" y="639763"/>
          <a:ext cx="503238" cy="331787"/>
        </p:xfrm>
        <a:graphic>
          <a:graphicData uri="http://schemas.openxmlformats.org/presentationml/2006/ole">
            <mc:AlternateContent xmlns:mc="http://schemas.openxmlformats.org/markup-compatibility/2006">
              <mc:Choice xmlns:v="urn:schemas-microsoft-com:vml" Requires="v">
                <p:oleObj name="Equation" r:id="rId6" imgW="355446" imgH="228501" progId="Equation.DSMT4">
                  <p:embed/>
                </p:oleObj>
              </mc:Choice>
              <mc:Fallback>
                <p:oleObj name="Equation" r:id="rId6" imgW="355446" imgH="228501" progId="Equation.DSMT4">
                  <p:embed/>
                  <p:pic>
                    <p:nvPicPr>
                      <p:cNvPr id="2"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4666" y="639763"/>
                        <a:ext cx="503238"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组合 7"/>
          <p:cNvGrpSpPr/>
          <p:nvPr/>
        </p:nvGrpSpPr>
        <p:grpSpPr>
          <a:xfrm>
            <a:off x="6197600" y="4855436"/>
            <a:ext cx="2293938" cy="1530350"/>
            <a:chOff x="6197600" y="4855436"/>
            <a:chExt cx="2293938" cy="1530350"/>
          </a:xfrm>
        </p:grpSpPr>
        <p:sp>
          <p:nvSpPr>
            <p:cNvPr id="100" name="Line 3255"/>
            <p:cNvSpPr>
              <a:spLocks noChangeShapeType="1"/>
            </p:cNvSpPr>
            <p:nvPr/>
          </p:nvSpPr>
          <p:spPr bwMode="auto">
            <a:xfrm>
              <a:off x="6197600" y="6073049"/>
              <a:ext cx="2019300" cy="0"/>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01" name="Line 3256"/>
            <p:cNvSpPr>
              <a:spLocks noChangeShapeType="1"/>
            </p:cNvSpPr>
            <p:nvPr/>
          </p:nvSpPr>
          <p:spPr bwMode="auto">
            <a:xfrm flipV="1">
              <a:off x="7173913" y="5153886"/>
              <a:ext cx="0" cy="919163"/>
            </a:xfrm>
            <a:prstGeom prst="line">
              <a:avLst/>
            </a:prstGeom>
            <a:noFill/>
            <a:ln w="28575" cap="sq">
              <a:solidFill>
                <a:schemeClr val="tx1"/>
              </a:solidFill>
              <a:round/>
              <a:headEnd type="none" w="sm" len="sm"/>
              <a:tailEnd type="stealth" w="sm" len="lg"/>
            </a:ln>
            <a:effectLst/>
          </p:spPr>
          <p:txBody>
            <a:bodyPr wrap="none" anchor="ctr"/>
            <a:lstStyle/>
            <a:p>
              <a:endParaRPr lang="zh-CN" altLang="en-US"/>
            </a:p>
          </p:txBody>
        </p:sp>
        <p:sp>
          <p:nvSpPr>
            <p:cNvPr id="102" name="Text Box 3257"/>
            <p:cNvSpPr txBox="1">
              <a:spLocks noChangeArrowheads="1"/>
            </p:cNvSpPr>
            <p:nvPr/>
          </p:nvSpPr>
          <p:spPr bwMode="auto">
            <a:xfrm>
              <a:off x="6738938" y="4855436"/>
              <a:ext cx="823912" cy="366713"/>
            </a:xfrm>
            <a:prstGeom prst="rect">
              <a:avLst/>
            </a:prstGeom>
            <a:noFill/>
            <a:ln w="12700" cap="sq">
              <a:noFill/>
              <a:miter lim="800000"/>
              <a:headEnd type="none" w="sm" len="sm"/>
              <a:tailEnd type="none" w="sm" len="lg"/>
            </a:ln>
            <a:effectLst/>
          </p:spPr>
          <p:txBody>
            <a:bodyPr wrap="none" anchor="ctr">
              <a:spAutoFit/>
            </a:bodyPr>
            <a:lstStyle/>
            <a:p>
              <a:r>
                <a:rPr lang="en-US" altLang="zh-CN" sz="1800" b="1"/>
                <a:t>H</a:t>
              </a:r>
              <a:r>
                <a:rPr lang="en-US" altLang="zh-CN" sz="1800" b="1" baseline="-25000"/>
                <a:t>2</a:t>
              </a:r>
              <a:r>
                <a:rPr lang="en-US" altLang="zh-CN" sz="1800" b="1"/>
                <a:t>(j</a:t>
              </a:r>
              <a:r>
                <a:rPr lang="en-US" altLang="zh-CN" sz="1800" b="1">
                  <a:sym typeface="Symbol" pitchFamily="18" charset="2"/>
                </a:rPr>
                <a:t>)</a:t>
              </a:r>
              <a:endParaRPr lang="en-US" altLang="zh-CN" sz="1800" b="1"/>
            </a:p>
          </p:txBody>
        </p:sp>
        <p:sp>
          <p:nvSpPr>
            <p:cNvPr id="103" name="Text Box 3258"/>
            <p:cNvSpPr txBox="1">
              <a:spLocks noChangeArrowheads="1"/>
            </p:cNvSpPr>
            <p:nvPr/>
          </p:nvSpPr>
          <p:spPr bwMode="auto">
            <a:xfrm>
              <a:off x="8150225" y="5850799"/>
              <a:ext cx="341313" cy="366712"/>
            </a:xfrm>
            <a:prstGeom prst="rect">
              <a:avLst/>
            </a:prstGeom>
            <a:noFill/>
            <a:ln w="12700" cap="sq">
              <a:noFill/>
              <a:miter lim="800000"/>
              <a:headEnd type="none" w="sm" len="sm"/>
              <a:tailEnd type="none" w="sm" len="lg"/>
            </a:ln>
            <a:effectLst/>
          </p:spPr>
          <p:txBody>
            <a:bodyPr wrap="none" anchor="ctr">
              <a:spAutoFit/>
            </a:bodyPr>
            <a:lstStyle/>
            <a:p>
              <a:r>
                <a:rPr lang="zh-CN" altLang="zh-CN" sz="1800" b="1">
                  <a:sym typeface="Symbol" pitchFamily="18" charset="2"/>
                </a:rPr>
                <a:t></a:t>
              </a:r>
              <a:endParaRPr lang="zh-CN" altLang="zh-CN" sz="1800" b="1"/>
            </a:p>
          </p:txBody>
        </p:sp>
        <p:sp>
          <p:nvSpPr>
            <p:cNvPr id="104" name="Text Box 3259"/>
            <p:cNvSpPr txBox="1">
              <a:spLocks noChangeArrowheads="1"/>
            </p:cNvSpPr>
            <p:nvPr/>
          </p:nvSpPr>
          <p:spPr bwMode="auto">
            <a:xfrm>
              <a:off x="7038975" y="6036536"/>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0</a:t>
              </a:r>
              <a:endParaRPr lang="zh-CN" altLang="zh-CN" sz="1600" b="1"/>
            </a:p>
          </p:txBody>
        </p:sp>
        <p:sp>
          <p:nvSpPr>
            <p:cNvPr id="105" name="Text Box 3260"/>
            <p:cNvSpPr txBox="1">
              <a:spLocks noChangeArrowheads="1"/>
            </p:cNvSpPr>
            <p:nvPr/>
          </p:nvSpPr>
          <p:spPr bwMode="auto">
            <a:xfrm>
              <a:off x="6931025" y="5277711"/>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2</a:t>
              </a:r>
              <a:endParaRPr lang="zh-CN" altLang="zh-CN" sz="1600" b="1"/>
            </a:p>
          </p:txBody>
        </p:sp>
        <p:sp>
          <p:nvSpPr>
            <p:cNvPr id="106" name="Line 3261"/>
            <p:cNvSpPr>
              <a:spLocks noChangeShapeType="1"/>
            </p:cNvSpPr>
            <p:nvPr/>
          </p:nvSpPr>
          <p:spPr bwMode="auto">
            <a:xfrm flipH="1" flipV="1">
              <a:off x="7851775" y="5582511"/>
              <a:ext cx="0" cy="493713"/>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107" name="Line 3263"/>
            <p:cNvSpPr>
              <a:spLocks noChangeShapeType="1"/>
            </p:cNvSpPr>
            <p:nvPr/>
          </p:nvSpPr>
          <p:spPr bwMode="auto">
            <a:xfrm flipV="1">
              <a:off x="6444208" y="5565049"/>
              <a:ext cx="0" cy="493712"/>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108" name="Text Box 3266"/>
            <p:cNvSpPr txBox="1">
              <a:spLocks noChangeArrowheads="1"/>
            </p:cNvSpPr>
            <p:nvPr/>
          </p:nvSpPr>
          <p:spPr bwMode="auto">
            <a:xfrm>
              <a:off x="7750175" y="6034949"/>
              <a:ext cx="285750" cy="336550"/>
            </a:xfrm>
            <a:prstGeom prst="rect">
              <a:avLst/>
            </a:prstGeom>
            <a:noFill/>
            <a:ln w="12700" cap="sq">
              <a:noFill/>
              <a:miter lim="800000"/>
              <a:headEnd type="none" w="sm" len="sm"/>
              <a:tailEnd type="none" w="sm" len="lg"/>
            </a:ln>
            <a:effectLst/>
          </p:spPr>
          <p:txBody>
            <a:bodyPr wrap="none" anchor="ctr">
              <a:spAutoFit/>
            </a:bodyPr>
            <a:lstStyle/>
            <a:p>
              <a:r>
                <a:rPr lang="zh-CN" altLang="zh-CN" sz="1600" b="1">
                  <a:sym typeface="Symbol" pitchFamily="18" charset="2"/>
                </a:rPr>
                <a:t>9</a:t>
              </a:r>
              <a:endParaRPr lang="zh-CN" altLang="zh-CN" sz="1600" b="1"/>
            </a:p>
          </p:txBody>
        </p:sp>
        <p:sp>
          <p:nvSpPr>
            <p:cNvPr id="109" name="Line 3268"/>
            <p:cNvSpPr>
              <a:spLocks noChangeShapeType="1"/>
            </p:cNvSpPr>
            <p:nvPr/>
          </p:nvSpPr>
          <p:spPr bwMode="auto">
            <a:xfrm>
              <a:off x="6444208" y="5589240"/>
              <a:ext cx="1374775" cy="0"/>
            </a:xfrm>
            <a:prstGeom prst="line">
              <a:avLst/>
            </a:prstGeom>
            <a:noFill/>
            <a:ln w="38100" cap="sq">
              <a:solidFill>
                <a:srgbClr val="00FF00"/>
              </a:solidFill>
              <a:round/>
              <a:headEnd type="none" w="sm" len="sm"/>
              <a:tailEnd type="none" w="sm" len="lg"/>
            </a:ln>
            <a:effectLst/>
          </p:spPr>
          <p:txBody>
            <a:bodyPr wrap="none" anchor="ctr"/>
            <a:lstStyle/>
            <a:p>
              <a:endParaRPr lang="zh-CN" altLang="en-US"/>
            </a:p>
          </p:txBody>
        </p:sp>
        <p:sp>
          <p:nvSpPr>
            <p:cNvPr id="110" name="Rectangle 3433"/>
            <p:cNvSpPr>
              <a:spLocks noChangeArrowheads="1"/>
            </p:cNvSpPr>
            <p:nvPr/>
          </p:nvSpPr>
          <p:spPr bwMode="auto">
            <a:xfrm>
              <a:off x="6256338" y="5928586"/>
              <a:ext cx="438150" cy="457200"/>
            </a:xfrm>
            <a:prstGeom prst="rect">
              <a:avLst/>
            </a:prstGeom>
            <a:noFill/>
            <a:ln w="12700" cap="sq">
              <a:noFill/>
              <a:miter lim="800000"/>
              <a:headEnd type="none" w="sm" len="sm"/>
              <a:tailEnd type="none" w="sm" len="lg"/>
            </a:ln>
            <a:effectLst/>
          </p:spPr>
          <p:txBody>
            <a:bodyPr>
              <a:spAutoFit/>
            </a:bodyPr>
            <a:lstStyle/>
            <a:p>
              <a:pPr algn="l"/>
              <a:r>
                <a:rPr lang="zh-CN" altLang="en-US" b="1">
                  <a:sym typeface="Symbol" pitchFamily="18" charset="2"/>
                </a:rPr>
                <a:t>-</a:t>
              </a:r>
              <a:r>
                <a:rPr lang="zh-CN" altLang="zh-CN" sz="1800" b="1">
                  <a:sym typeface="Symbol" pitchFamily="18" charset="2"/>
                </a:rPr>
                <a:t>9</a:t>
              </a:r>
              <a:endParaRPr lang="en-US" altLang="zh-CN" sz="1800" b="1">
                <a:sym typeface="Symbol" pitchFamily="18" charset="2"/>
              </a:endParaRPr>
            </a:p>
          </p:txBody>
        </p:sp>
      </p:grpSp>
      <p:sp>
        <p:nvSpPr>
          <p:cNvPr id="111" name="Rectangle 2" descr="Large confetti"/>
          <p:cNvSpPr>
            <a:spLocks noChangeArrowheads="1"/>
          </p:cNvSpPr>
          <p:nvPr/>
        </p:nvSpPr>
        <p:spPr bwMode="auto">
          <a:xfrm>
            <a:off x="3084145" y="-108082"/>
            <a:ext cx="60483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4400">
                <a:solidFill>
                  <a:schemeClr val="tx2"/>
                </a:solidFill>
                <a:latin typeface="Arial" charset="0"/>
                <a:ea typeface="宋体" charset="-122"/>
              </a:defRPr>
            </a:lvl1pPr>
            <a:lvl2pPr algn="ctr">
              <a:spcBef>
                <a:spcPct val="0"/>
              </a:spcBef>
              <a:defRPr sz="4400">
                <a:solidFill>
                  <a:schemeClr val="tx2"/>
                </a:solidFill>
                <a:latin typeface="Arial" charset="0"/>
                <a:ea typeface="宋体" charset="-122"/>
              </a:defRPr>
            </a:lvl2pPr>
            <a:lvl3pPr algn="ctr">
              <a:spcBef>
                <a:spcPct val="0"/>
              </a:spcBef>
              <a:defRPr sz="4400">
                <a:solidFill>
                  <a:schemeClr val="tx2"/>
                </a:solidFill>
                <a:latin typeface="Arial" charset="0"/>
                <a:ea typeface="宋体" charset="-122"/>
              </a:defRPr>
            </a:lvl3pPr>
            <a:lvl4pPr algn="ctr">
              <a:spcBef>
                <a:spcPct val="0"/>
              </a:spcBef>
              <a:defRPr sz="4400">
                <a:solidFill>
                  <a:schemeClr val="tx2"/>
                </a:solidFill>
                <a:latin typeface="Arial" charset="0"/>
                <a:ea typeface="宋体" charset="-122"/>
              </a:defRPr>
            </a:lvl4pPr>
            <a:lvl5pPr algn="ctr">
              <a:spcBef>
                <a:spcPct val="0"/>
              </a:spcBef>
              <a:defRPr sz="4400">
                <a:solidFill>
                  <a:schemeClr val="tx2"/>
                </a:solidFill>
                <a:latin typeface="Arial" charset="0"/>
                <a:ea typeface="宋体" charset="-122"/>
              </a:defRPr>
            </a:lvl5pPr>
            <a:lvl6pPr marL="457200" algn="ctr" eaLnBrk="0" fontAlgn="base" hangingPunct="0">
              <a:spcBef>
                <a:spcPct val="0"/>
              </a:spcBef>
              <a:spcAft>
                <a:spcPct val="0"/>
              </a:spcAft>
              <a:defRPr sz="4400">
                <a:solidFill>
                  <a:schemeClr val="tx2"/>
                </a:solidFill>
                <a:latin typeface="Arial" charset="0"/>
                <a:ea typeface="宋体" charset="-122"/>
              </a:defRPr>
            </a:lvl6pPr>
            <a:lvl7pPr marL="914400" algn="ctr" eaLnBrk="0" fontAlgn="base" hangingPunct="0">
              <a:spcBef>
                <a:spcPct val="0"/>
              </a:spcBef>
              <a:spcAft>
                <a:spcPct val="0"/>
              </a:spcAft>
              <a:defRPr sz="4400">
                <a:solidFill>
                  <a:schemeClr val="tx2"/>
                </a:solidFill>
                <a:latin typeface="Arial" charset="0"/>
                <a:ea typeface="宋体" charset="-122"/>
              </a:defRPr>
            </a:lvl7pPr>
            <a:lvl8pPr marL="1371600" algn="ctr" eaLnBrk="0" fontAlgn="base" hangingPunct="0">
              <a:spcBef>
                <a:spcPct val="0"/>
              </a:spcBef>
              <a:spcAft>
                <a:spcPct val="0"/>
              </a:spcAft>
              <a:defRPr sz="4400">
                <a:solidFill>
                  <a:schemeClr val="tx2"/>
                </a:solidFill>
                <a:latin typeface="Arial" charset="0"/>
                <a:ea typeface="宋体" charset="-122"/>
              </a:defRPr>
            </a:lvl8pPr>
            <a:lvl9pPr marL="1828800" algn="ctr" eaLnBrk="0" fontAlgn="base" hangingPunct="0">
              <a:spcBef>
                <a:spcPct val="0"/>
              </a:spcBef>
              <a:spcAft>
                <a:spcPct val="0"/>
              </a:spcAft>
              <a:defRPr sz="4400">
                <a:solidFill>
                  <a:schemeClr val="tx2"/>
                </a:solidFill>
                <a:latin typeface="Arial" charset="0"/>
                <a:ea typeface="宋体" charset="-122"/>
              </a:defRPr>
            </a:lvl9pPr>
          </a:lstStyle>
          <a:p>
            <a:pPr algn="r"/>
            <a:r>
              <a:rPr lang="zh-CN" altLang="en-US" sz="3200" b="1" dirty="0">
                <a:solidFill>
                  <a:srgbClr val="FF0000"/>
                </a:solidFill>
                <a:latin typeface="黑体" panose="02010609060101010101" pitchFamily="49" charset="-122"/>
                <a:ea typeface="黑体" panose="02010609060101010101" pitchFamily="49" charset="-122"/>
              </a:rPr>
              <a:t>例题（续）</a:t>
            </a:r>
          </a:p>
        </p:txBody>
      </p:sp>
    </p:spTree>
    <p:extLst>
      <p:ext uri="{BB962C8B-B14F-4D97-AF65-F5344CB8AC3E}">
        <p14:creationId xmlns:p14="http://schemas.microsoft.com/office/powerpoint/2010/main" val="232311171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2410"/>
                                        </p:tgtEl>
                                        <p:attrNameLst>
                                          <p:attrName>style.visibility</p:attrName>
                                        </p:attrNameLst>
                                      </p:cBhvr>
                                      <p:to>
                                        <p:strVal val="visible"/>
                                      </p:to>
                                    </p:set>
                                    <p:animEffect transition="in" filter="wipe(down)">
                                      <p:cBhvr>
                                        <p:cTn id="7" dur="500"/>
                                        <p:tgtEl>
                                          <p:spTgt spid="1424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42462"/>
                                        </p:tgtEl>
                                        <p:attrNameLst>
                                          <p:attrName>style.visibility</p:attrName>
                                        </p:attrNameLst>
                                      </p:cBhvr>
                                      <p:to>
                                        <p:strVal val="visible"/>
                                      </p:to>
                                    </p:set>
                                    <p:animEffect transition="in" filter="slide(fromBottom)">
                                      <p:cBhvr>
                                        <p:cTn id="30" dur="500"/>
                                        <p:tgtEl>
                                          <p:spTgt spid="142462"/>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10" grpId="0" animBg="1"/>
      <p:bldP spid="14246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BECFC5BC-A58F-4EE7-AC2D-5F2D15BF1FAB}" type="slidenum">
              <a:rPr kumimoji="0" lang="zh-CN" altLang="en-US" sz="1400">
                <a:solidFill>
                  <a:srgbClr val="000000"/>
                </a:solidFill>
                <a:latin typeface="Arial" panose="020B0604020202020204" pitchFamily="34" charset="0"/>
              </a:rPr>
              <a:pPr eaLnBrk="1" hangingPunct="1"/>
              <a:t>63</a:t>
            </a:fld>
            <a:endParaRPr kumimoji="0" lang="en-US" altLang="zh-CN" sz="1400">
              <a:solidFill>
                <a:srgbClr val="000000"/>
              </a:solidFill>
              <a:latin typeface="Arial" panose="020B0604020202020204" pitchFamily="34" charset="0"/>
            </a:endParaRPr>
          </a:p>
        </p:txBody>
      </p:sp>
      <p:sp>
        <p:nvSpPr>
          <p:cNvPr id="51203" name="Rectangle 2"/>
          <p:cNvSpPr>
            <a:spLocks noGrp="1" noChangeArrowheads="1"/>
          </p:cNvSpPr>
          <p:nvPr>
            <p:ph type="title"/>
          </p:nvPr>
        </p:nvSpPr>
        <p:spPr bwMode="auto">
          <a:xfrm>
            <a:off x="-7937" y="2060575"/>
            <a:ext cx="9144001" cy="20891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a:solidFill>
                  <a:srgbClr val="FF0000"/>
                </a:solidFill>
                <a:latin typeface="黑体" panose="02010609060101010101" pitchFamily="49" charset="-122"/>
                <a:ea typeface="黑体" panose="02010609060101010101" pitchFamily="49" charset="-122"/>
              </a:rPr>
              <a:t>第六章 </a:t>
            </a:r>
            <a:br>
              <a:rPr lang="en-US" altLang="zh-CN" sz="4000" b="1">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黑体" panose="02010609060101010101" pitchFamily="49" charset="-122"/>
                <a:ea typeface="黑体" panose="02010609060101010101" pitchFamily="49" charset="-122"/>
              </a:rPr>
              <a:t>信号的矢量空间分析</a:t>
            </a:r>
          </a:p>
        </p:txBody>
      </p:sp>
    </p:spTree>
    <p:extLst>
      <p:ext uri="{BB962C8B-B14F-4D97-AF65-F5344CB8AC3E}">
        <p14:creationId xmlns:p14="http://schemas.microsoft.com/office/powerpoint/2010/main" val="63297554"/>
      </p:ext>
    </p:extLst>
  </p:cSld>
  <p:clrMapOvr>
    <a:masterClrMapping/>
  </p:clrMapOvr>
  <p:transition>
    <p:strips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7"/>
          <p:cNvSpPr txBox="1">
            <a:spLocks noChangeArrowheads="1"/>
          </p:cNvSpPr>
          <p:nvPr/>
        </p:nvSpPr>
        <p:spPr bwMode="auto">
          <a:xfrm>
            <a:off x="179512" y="1196951"/>
            <a:ext cx="60516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buFont typeface="Arial" pitchFamily="34" charset="0"/>
              <a:buChar char="•"/>
            </a:pPr>
            <a:r>
              <a:rPr lang="zh-CN" altLang="en-US" sz="2800" b="1" dirty="0">
                <a:ea typeface="楷体_GB2312" pitchFamily="49" charset="-122"/>
              </a:rPr>
              <a:t> 相关</a:t>
            </a:r>
            <a:endParaRPr lang="en-US" altLang="zh-CN" sz="2800" b="1" dirty="0">
              <a:ea typeface="楷体_GB2312" pitchFamily="49" charset="-122"/>
            </a:endParaRPr>
          </a:p>
          <a:p>
            <a:pPr lvl="1">
              <a:buFont typeface="Wingdings" pitchFamily="2" charset="2"/>
              <a:buChar char="ü"/>
            </a:pPr>
            <a:r>
              <a:rPr lang="en-US" altLang="zh-CN" sz="2800" b="1" dirty="0">
                <a:ea typeface="楷体_GB2312" pitchFamily="49" charset="-122"/>
              </a:rPr>
              <a:t> </a:t>
            </a:r>
            <a:r>
              <a:rPr lang="zh-CN" altLang="en-US" sz="2800" b="1" dirty="0">
                <a:ea typeface="楷体_GB2312" pitchFamily="49" charset="-122"/>
              </a:rPr>
              <a:t>相关系数</a:t>
            </a:r>
            <a:endParaRPr lang="en-US" altLang="zh-CN" sz="2800" b="1" dirty="0">
              <a:ea typeface="楷体_GB2312" pitchFamily="49" charset="-122"/>
            </a:endParaRPr>
          </a:p>
          <a:p>
            <a:pPr lvl="1">
              <a:buFont typeface="Wingdings" pitchFamily="2" charset="2"/>
              <a:buChar char="ü"/>
            </a:pPr>
            <a:r>
              <a:rPr lang="zh-CN" altLang="en-US" sz="2800" b="1" dirty="0">
                <a:ea typeface="楷体_GB2312" pitchFamily="49" charset="-122"/>
              </a:rPr>
              <a:t> 能量信号和功率信号的相关函数</a:t>
            </a:r>
            <a:endParaRPr lang="en-US" altLang="zh-CN" sz="2800" b="1" dirty="0">
              <a:ea typeface="楷体_GB2312" pitchFamily="49" charset="-122"/>
            </a:endParaRPr>
          </a:p>
        </p:txBody>
      </p:sp>
      <p:sp>
        <p:nvSpPr>
          <p:cNvPr id="5127" name="Rectangle 9"/>
          <p:cNvSpPr>
            <a:spLocks noChangeArrowheads="1"/>
          </p:cNvSpPr>
          <p:nvPr/>
        </p:nvSpPr>
        <p:spPr bwMode="auto">
          <a:xfrm>
            <a:off x="179512" y="673731"/>
            <a:ext cx="2553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buFont typeface="Arial" pitchFamily="34" charset="0"/>
              <a:buChar char="•"/>
            </a:pPr>
            <a:r>
              <a:rPr kumimoji="0" lang="zh-CN" altLang="en-US" sz="2800" b="1" dirty="0">
                <a:ea typeface="楷体_GB2312" pitchFamily="49" charset="-122"/>
              </a:rPr>
              <a:t> 帕塞瓦尔定理</a:t>
            </a:r>
            <a:endParaRPr kumimoji="0" lang="en-US" altLang="zh-CN" sz="2800" b="1" dirty="0">
              <a:ea typeface="楷体_GB2312" pitchFamily="49" charset="-122"/>
            </a:endParaRPr>
          </a:p>
        </p:txBody>
      </p:sp>
      <p:sp>
        <p:nvSpPr>
          <p:cNvPr id="13" name="标题 7"/>
          <p:cNvSpPr txBox="1">
            <a:spLocks/>
          </p:cNvSpPr>
          <p:nvPr/>
        </p:nvSpPr>
        <p:spPr>
          <a:xfrm>
            <a:off x="179512" y="0"/>
            <a:ext cx="8424862" cy="76517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defRPr/>
            </a:pPr>
            <a:r>
              <a:rPr kumimoji="0" lang="zh-CN" altLang="en-US" sz="3200" b="1" kern="0" dirty="0">
                <a:solidFill>
                  <a:srgbClr val="FF0000"/>
                </a:solidFill>
                <a:latin typeface="黑体" panose="02010609060101010101" pitchFamily="49" charset="-122"/>
                <a:ea typeface="黑体" panose="02010609060101010101" pitchFamily="49" charset="-122"/>
              </a:rPr>
              <a:t>本章总结</a:t>
            </a:r>
          </a:p>
        </p:txBody>
      </p:sp>
      <p:sp>
        <p:nvSpPr>
          <p:cNvPr id="12" name="灯片编号占位符 5"/>
          <p:cNvSpPr txBox="1">
            <a:spLocks/>
          </p:cNvSpPr>
          <p:nvPr/>
        </p:nvSpPr>
        <p:spPr>
          <a:xfrm>
            <a:off x="8171631" y="6507056"/>
            <a:ext cx="504825"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9F57ACC-D860-4A90-A96A-437B07137A5A}" type="slidenum">
              <a:rPr kumimoji="1" lang="zh-CN" altLang="en-US" sz="1400" i="0" u="none" strike="noStrike" kern="1200" cap="none" spc="0" normalizeH="0" baseline="0" noProof="0" smtClean="0">
                <a:ln>
                  <a:noFill/>
                </a:ln>
                <a:effectLst/>
                <a:uLnTx/>
                <a:uFillTx/>
                <a:latin typeface="Times New Roman" pitchFamily="18" charset="0"/>
                <a:ea typeface="宋体"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64</a:t>
            </a:fld>
            <a:endParaRPr kumimoji="1" lang="en-US" altLang="zh-CN" sz="1400" i="0" u="none" strike="noStrike" kern="1200" cap="none" spc="0" normalizeH="0" baseline="0" noProof="0" dirty="0">
              <a:ln>
                <a:noFill/>
              </a:ln>
              <a:effectLst/>
              <a:uLnTx/>
              <a:uFillTx/>
              <a:latin typeface="Times New Roman" pitchFamily="18" charset="0"/>
              <a:ea typeface="宋体" charset="-122"/>
              <a:cs typeface="+mn-cs"/>
            </a:endParaRPr>
          </a:p>
        </p:txBody>
      </p:sp>
      <p:sp>
        <p:nvSpPr>
          <p:cNvPr id="2" name="Rectangle 13">
            <a:extLst>
              <a:ext uri="{FF2B5EF4-FFF2-40B4-BE49-F238E27FC236}">
                <a16:creationId xmlns:a16="http://schemas.microsoft.com/office/drawing/2014/main" id="{FC250714-8CE3-0075-9793-31BAC45ED53E}"/>
              </a:ext>
            </a:extLst>
          </p:cNvPr>
          <p:cNvSpPr>
            <a:spLocks noChangeArrowheads="1"/>
          </p:cNvSpPr>
          <p:nvPr/>
        </p:nvSpPr>
        <p:spPr bwMode="auto">
          <a:xfrm>
            <a:off x="179512" y="2570762"/>
            <a:ext cx="652614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buFont typeface="Arial" pitchFamily="34" charset="0"/>
              <a:buChar char="•"/>
            </a:pPr>
            <a:r>
              <a:rPr lang="zh-CN" altLang="en-US" sz="2800" b="1" dirty="0">
                <a:latin typeface="楷体" panose="02010609060101010101" pitchFamily="49" charset="-122"/>
                <a:ea typeface="楷体_GB2312"/>
              </a:rPr>
              <a:t> 能量谱和功率谱</a:t>
            </a:r>
            <a:endParaRPr lang="en-US" altLang="zh-CN" sz="2800" b="1" dirty="0">
              <a:latin typeface="楷体" panose="02010609060101010101" pitchFamily="49" charset="-122"/>
              <a:ea typeface="楷体_GB2312"/>
            </a:endParaRPr>
          </a:p>
          <a:p>
            <a:pPr lvl="1">
              <a:buFont typeface="Wingdings" pitchFamily="2" charset="2"/>
              <a:buChar char="ü"/>
            </a:pPr>
            <a:r>
              <a:rPr lang="en-US" altLang="zh-CN" sz="2800" b="1" dirty="0">
                <a:latin typeface="楷体" panose="02010609060101010101" pitchFamily="49" charset="-122"/>
                <a:ea typeface="楷体_GB2312"/>
              </a:rPr>
              <a:t> </a:t>
            </a:r>
            <a:r>
              <a:rPr lang="zh-CN" altLang="en-US" sz="2800" b="1" dirty="0">
                <a:latin typeface="楷体" panose="02010609060101010101" pitchFamily="49" charset="-122"/>
                <a:ea typeface="楷体_GB2312"/>
              </a:rPr>
              <a:t>能量谱函数定义，能量的计算</a:t>
            </a:r>
            <a:endParaRPr lang="en-US" altLang="zh-CN" sz="2800" b="1" dirty="0">
              <a:latin typeface="楷体" panose="02010609060101010101" pitchFamily="49" charset="-122"/>
              <a:ea typeface="楷体_GB2312"/>
            </a:endParaRPr>
          </a:p>
          <a:p>
            <a:pPr lvl="1">
              <a:buFont typeface="Wingdings" pitchFamily="2" charset="2"/>
              <a:buChar char="ü"/>
            </a:pPr>
            <a:r>
              <a:rPr lang="zh-CN" altLang="en-US" sz="2800" b="1" dirty="0">
                <a:latin typeface="楷体" panose="02010609060101010101" pitchFamily="49" charset="-122"/>
                <a:ea typeface="楷体_GB2312"/>
              </a:rPr>
              <a:t> 功率谱函数定义，平均功率的计算</a:t>
            </a:r>
            <a:endParaRPr lang="en-US" altLang="zh-CN" sz="2800" b="1" dirty="0">
              <a:latin typeface="楷体" panose="02010609060101010101" pitchFamily="49" charset="-122"/>
              <a:ea typeface="楷体_GB2312"/>
            </a:endParaRPr>
          </a:p>
          <a:p>
            <a:pPr lvl="1">
              <a:buFont typeface="Wingdings" pitchFamily="2" charset="2"/>
              <a:buChar char="ü"/>
            </a:pPr>
            <a:r>
              <a:rPr lang="en-US" altLang="zh-CN" sz="2800" b="1" dirty="0">
                <a:latin typeface="楷体" panose="02010609060101010101" pitchFamily="49" charset="-122"/>
                <a:ea typeface="楷体_GB2312"/>
              </a:rPr>
              <a:t> </a:t>
            </a:r>
            <a:r>
              <a:rPr lang="zh-CN" altLang="en-US" sz="2800" b="1" dirty="0">
                <a:latin typeface="楷体" panose="02010609060101010101" pitchFamily="49" charset="-122"/>
                <a:ea typeface="楷体_GB2312"/>
              </a:rPr>
              <a:t>维纳</a:t>
            </a:r>
            <a:r>
              <a:rPr lang="en-US" altLang="zh-CN" sz="2800" b="1" dirty="0">
                <a:latin typeface="楷体" panose="02010609060101010101" pitchFamily="49" charset="-122"/>
                <a:ea typeface="楷体_GB2312"/>
              </a:rPr>
              <a:t>-</a:t>
            </a:r>
            <a:r>
              <a:rPr lang="zh-CN" altLang="en-US" sz="2800" b="1" dirty="0">
                <a:latin typeface="楷体" panose="02010609060101010101" pitchFamily="49" charset="-122"/>
                <a:ea typeface="楷体_GB2312"/>
              </a:rPr>
              <a:t>欣钦关系</a:t>
            </a:r>
          </a:p>
        </p:txBody>
      </p:sp>
      <p:sp>
        <p:nvSpPr>
          <p:cNvPr id="3" name="Rectangle 10">
            <a:extLst>
              <a:ext uri="{FF2B5EF4-FFF2-40B4-BE49-F238E27FC236}">
                <a16:creationId xmlns:a16="http://schemas.microsoft.com/office/drawing/2014/main" id="{03A05BFC-0CEC-E3BA-64DE-377DA72B5717}"/>
              </a:ext>
            </a:extLst>
          </p:cNvPr>
          <p:cNvSpPr>
            <a:spLocks noChangeArrowheads="1"/>
          </p:cNvSpPr>
          <p:nvPr/>
        </p:nvSpPr>
        <p:spPr bwMode="auto">
          <a:xfrm>
            <a:off x="40250" y="4386644"/>
            <a:ext cx="89242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buFont typeface="Arial" pitchFamily="34" charset="0"/>
              <a:buChar char="•"/>
            </a:pPr>
            <a:r>
              <a:rPr kumimoji="0" lang="zh-CN" altLang="en-US" sz="2800" b="1" dirty="0">
                <a:ea typeface="楷体_GB2312" pitchFamily="49" charset="-122"/>
              </a:rPr>
              <a:t> 线性系统的传输特性</a:t>
            </a:r>
            <a:endParaRPr kumimoji="0" lang="en-US" altLang="zh-CN" sz="2800" b="1" dirty="0">
              <a:ea typeface="楷体_GB2312" pitchFamily="49" charset="-122"/>
            </a:endParaRPr>
          </a:p>
          <a:p>
            <a:pPr lvl="1">
              <a:buFont typeface="Wingdings" pitchFamily="2" charset="2"/>
              <a:buChar char="ü"/>
            </a:pPr>
            <a:r>
              <a:rPr kumimoji="0" lang="zh-CN" altLang="en-US" sz="2800" b="1" dirty="0">
                <a:ea typeface="楷体_GB2312" pitchFamily="49" charset="-122"/>
              </a:rPr>
              <a:t> 通过线性系统的幅度谱，功率谱，自相关函数分析</a:t>
            </a:r>
            <a:endParaRPr kumimoji="0" lang="en-US" altLang="zh-CN" sz="2800" b="1" dirty="0">
              <a:ea typeface="楷体_GB2312" pitchFamily="49" charset="-122"/>
            </a:endParaRPr>
          </a:p>
        </p:txBody>
      </p:sp>
      <p:sp>
        <p:nvSpPr>
          <p:cNvPr id="4" name="Rectangle 12">
            <a:extLst>
              <a:ext uri="{FF2B5EF4-FFF2-40B4-BE49-F238E27FC236}">
                <a16:creationId xmlns:a16="http://schemas.microsoft.com/office/drawing/2014/main" id="{E4A86AB7-192C-3EAF-4F90-8D10F11E5509}"/>
              </a:ext>
            </a:extLst>
          </p:cNvPr>
          <p:cNvSpPr>
            <a:spLocks noChangeArrowheads="1"/>
          </p:cNvSpPr>
          <p:nvPr/>
        </p:nvSpPr>
        <p:spPr bwMode="auto">
          <a:xfrm>
            <a:off x="40250" y="5423338"/>
            <a:ext cx="7936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buFont typeface="Arial" pitchFamily="34" charset="0"/>
              <a:buChar char="•"/>
            </a:pPr>
            <a:r>
              <a:rPr kumimoji="0" lang="zh-CN" altLang="en-US" sz="2800" b="1" dirty="0">
                <a:ea typeface="楷体_GB2312" pitchFamily="49" charset="-122"/>
              </a:rPr>
              <a:t> 匹配滤波器</a:t>
            </a:r>
          </a:p>
          <a:p>
            <a:pPr lvl="1">
              <a:buFont typeface="Wingdings" pitchFamily="2" charset="2"/>
              <a:buChar char="ü"/>
            </a:pPr>
            <a:r>
              <a:rPr kumimoji="0" lang="en-US" altLang="zh-CN" sz="2800" b="1" dirty="0">
                <a:ea typeface="楷体_GB2312" pitchFamily="49" charset="-122"/>
              </a:rPr>
              <a:t>  </a:t>
            </a:r>
            <a:r>
              <a:rPr kumimoji="0" lang="zh-CN" altLang="en-US" sz="2800" b="1" dirty="0">
                <a:ea typeface="楷体_GB2312" pitchFamily="49" charset="-122"/>
              </a:rPr>
              <a:t>匹配滤波器相当于对激励信号做自相关运算</a:t>
            </a:r>
          </a:p>
        </p:txBody>
      </p:sp>
    </p:spTree>
    <p:extLst>
      <p:ext uri="{BB962C8B-B14F-4D97-AF65-F5344CB8AC3E}">
        <p14:creationId xmlns:p14="http://schemas.microsoft.com/office/powerpoint/2010/main" val="2219008303"/>
      </p:ext>
    </p:extLst>
  </p:cSld>
  <p:clrMapOvr>
    <a:masterClrMapping/>
  </p:clrMapOvr>
  <p:transition>
    <p:strips dir="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0" y="620688"/>
            <a:ext cx="3024336" cy="720080"/>
          </a:xfrm>
          <a:noFill/>
        </p:spPr>
        <p:txBody>
          <a:bodyPr/>
          <a:lstStyle/>
          <a:p>
            <a:pPr eaLnBrk="1" hangingPunct="1"/>
            <a:r>
              <a:rPr lang="zh-CN" altLang="en-US" sz="2800" b="1" dirty="0">
                <a:solidFill>
                  <a:srgbClr val="FF33CC"/>
                </a:solidFill>
                <a:latin typeface="黑体" pitchFamily="49" charset="-122"/>
              </a:rPr>
              <a:t>三．正交函数集</a:t>
            </a:r>
          </a:p>
        </p:txBody>
      </p:sp>
      <p:sp>
        <p:nvSpPr>
          <p:cNvPr id="21520" name="Rectangle 4"/>
          <p:cNvSpPr>
            <a:spLocks noChangeArrowheads="1"/>
          </p:cNvSpPr>
          <p:nvPr/>
        </p:nvSpPr>
        <p:spPr bwMode="auto">
          <a:xfrm>
            <a:off x="250826" y="1169043"/>
            <a:ext cx="8610600" cy="1900238"/>
          </a:xfrm>
          <a:prstGeom prst="rect">
            <a:avLst/>
          </a:prstGeom>
          <a:noFill/>
          <a:ln w="57150" cmpd="thickThin">
            <a:solidFill>
              <a:schemeClr val="folHlink"/>
            </a:solidFill>
            <a:miter lim="800000"/>
            <a:headEnd/>
            <a:tailEnd/>
          </a:ln>
        </p:spPr>
        <p:txBody>
          <a:bodyPr anchor="ctr">
            <a:spAutoFit/>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21521" name="Text Box 5"/>
          <p:cNvSpPr txBox="1">
            <a:spLocks noChangeArrowheads="1"/>
          </p:cNvSpPr>
          <p:nvPr/>
        </p:nvSpPr>
        <p:spPr bwMode="auto">
          <a:xfrm>
            <a:off x="290514" y="1335731"/>
            <a:ext cx="6705600" cy="523875"/>
          </a:xfrm>
          <a:prstGeom prst="rect">
            <a:avLst/>
          </a:prstGeom>
          <a:noFill/>
          <a:ln w="9525">
            <a:noFill/>
            <a:miter lim="800000"/>
            <a:headEnd/>
            <a:tailEnd/>
          </a:ln>
        </p:spPr>
        <p:txBody>
          <a:bodyPr wrap="none">
            <a:spAutoFit/>
          </a:bodyPr>
          <a:lstStyle/>
          <a:p>
            <a:pPr fontAlgn="base">
              <a:spcBef>
                <a:spcPct val="0"/>
              </a:spcBef>
              <a:spcAft>
                <a:spcPct val="0"/>
              </a:spcAft>
            </a:pPr>
            <a:r>
              <a:rPr kumimoji="1" lang="zh-CN" altLang="en-US" sz="2800" b="1">
                <a:solidFill>
                  <a:srgbClr val="FF0000"/>
                </a:solidFill>
                <a:latin typeface="Times New Roman" pitchFamily="18" charset="0"/>
                <a:ea typeface="楷体_GB2312" pitchFamily="49" charset="-122"/>
              </a:rPr>
              <a:t>任意信号</a:t>
            </a:r>
            <a:r>
              <a:rPr kumimoji="1" lang="en-US" altLang="zh-CN" sz="2800" b="1" i="1">
                <a:solidFill>
                  <a:srgbClr val="FF0000"/>
                </a:solidFill>
                <a:latin typeface="Times New Roman" pitchFamily="18" charset="0"/>
                <a:ea typeface="楷体_GB2312" pitchFamily="49" charset="-122"/>
              </a:rPr>
              <a:t>f</a:t>
            </a:r>
            <a:r>
              <a:rPr kumimoji="1" lang="en-US" altLang="zh-CN" sz="2800" b="1">
                <a:solidFill>
                  <a:srgbClr val="FF0000"/>
                </a:solidFill>
                <a:latin typeface="Times New Roman" pitchFamily="18" charset="0"/>
                <a:ea typeface="楷体_GB2312" pitchFamily="49" charset="-122"/>
              </a:rPr>
              <a:t>(</a:t>
            </a:r>
            <a:r>
              <a:rPr kumimoji="1" lang="en-US" altLang="zh-CN" sz="2800" b="1" i="1">
                <a:solidFill>
                  <a:srgbClr val="FF0000"/>
                </a:solidFill>
                <a:latin typeface="Times New Roman" pitchFamily="18" charset="0"/>
                <a:ea typeface="楷体_GB2312" pitchFamily="49" charset="-122"/>
              </a:rPr>
              <a:t>t</a:t>
            </a:r>
            <a:r>
              <a:rPr kumimoji="1" lang="en-US" altLang="zh-CN" sz="2800" b="1">
                <a:solidFill>
                  <a:srgbClr val="FF0000"/>
                </a:solidFill>
                <a:latin typeface="Times New Roman" pitchFamily="18" charset="0"/>
                <a:ea typeface="楷体_GB2312" pitchFamily="49" charset="-122"/>
              </a:rPr>
              <a:t>)</a:t>
            </a:r>
            <a:r>
              <a:rPr kumimoji="1" lang="zh-CN" altLang="en-US" sz="2800" b="1">
                <a:solidFill>
                  <a:srgbClr val="FF0000"/>
                </a:solidFill>
                <a:latin typeface="Times New Roman" pitchFamily="18" charset="0"/>
                <a:ea typeface="楷体_GB2312" pitchFamily="49" charset="-122"/>
              </a:rPr>
              <a:t>可表示为</a:t>
            </a:r>
            <a:r>
              <a:rPr kumimoji="1" lang="en-US" altLang="zh-CN" sz="2800" b="1" i="1">
                <a:solidFill>
                  <a:srgbClr val="FF0000"/>
                </a:solidFill>
                <a:latin typeface="Times New Roman" pitchFamily="18" charset="0"/>
                <a:ea typeface="楷体_GB2312" pitchFamily="49" charset="-122"/>
              </a:rPr>
              <a:t>n</a:t>
            </a:r>
            <a:r>
              <a:rPr kumimoji="1" lang="zh-CN" altLang="en-US" sz="2800" b="1">
                <a:solidFill>
                  <a:srgbClr val="FF0000"/>
                </a:solidFill>
                <a:latin typeface="Times New Roman" pitchFamily="18" charset="0"/>
                <a:ea typeface="楷体_GB2312" pitchFamily="49" charset="-122"/>
              </a:rPr>
              <a:t>维正交函数之和： </a:t>
            </a:r>
          </a:p>
        </p:txBody>
      </p:sp>
      <p:graphicFrame>
        <p:nvGraphicFramePr>
          <p:cNvPr id="21510" name="Object 6"/>
          <p:cNvGraphicFramePr>
            <a:graphicFrameLocks noChangeAspect="1"/>
          </p:cNvGraphicFramePr>
          <p:nvPr/>
        </p:nvGraphicFramePr>
        <p:xfrm>
          <a:off x="746126" y="1778643"/>
          <a:ext cx="7643813" cy="858838"/>
        </p:xfrm>
        <a:graphic>
          <a:graphicData uri="http://schemas.openxmlformats.org/presentationml/2006/ole">
            <mc:AlternateContent xmlns:mc="http://schemas.openxmlformats.org/markup-compatibility/2006">
              <mc:Choice xmlns:v="urn:schemas-microsoft-com:vml" Requires="v">
                <p:oleObj name="Equation" r:id="rId2" imgW="122313600" imgH="13826520" progId="">
                  <p:embed/>
                </p:oleObj>
              </mc:Choice>
              <mc:Fallback>
                <p:oleObj name="Equation" r:id="rId2" imgW="122313600" imgH="13826520" progId="">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746126" y="1778643"/>
                        <a:ext cx="7643813" cy="858838"/>
                      </a:xfrm>
                      <a:prstGeom prst="rect">
                        <a:avLst/>
                      </a:prstGeom>
                      <a:noFill/>
                    </p:spPr>
                  </p:pic>
                </p:oleObj>
              </mc:Fallback>
            </mc:AlternateContent>
          </a:graphicData>
        </a:graphic>
      </p:graphicFrame>
      <p:sp>
        <p:nvSpPr>
          <p:cNvPr id="21522" name="Text Box 7"/>
          <p:cNvSpPr txBox="1">
            <a:spLocks noChangeArrowheads="1"/>
          </p:cNvSpPr>
          <p:nvPr/>
        </p:nvSpPr>
        <p:spPr bwMode="auto">
          <a:xfrm>
            <a:off x="327026" y="2440631"/>
            <a:ext cx="1112838" cy="461963"/>
          </a:xfrm>
          <a:prstGeom prst="rect">
            <a:avLst/>
          </a:prstGeom>
          <a:noFill/>
          <a:ln w="9525">
            <a:noFill/>
            <a:miter lim="800000"/>
            <a:headEnd/>
            <a:tailEnd/>
          </a:ln>
        </p:spPr>
        <p:txBody>
          <a:bodyPr wrap="none">
            <a:spAutoFit/>
          </a:bodyPr>
          <a:lstStyle/>
          <a:p>
            <a:pPr fontAlgn="base">
              <a:spcBef>
                <a:spcPct val="0"/>
              </a:spcBef>
              <a:spcAft>
                <a:spcPct val="0"/>
              </a:spcAft>
            </a:pPr>
            <a:r>
              <a:rPr kumimoji="1" lang="zh-CN" altLang="en-US" sz="2400" b="1">
                <a:solidFill>
                  <a:srgbClr val="FF0000"/>
                </a:solidFill>
                <a:latin typeface="楷体_GB2312" pitchFamily="49" charset="-122"/>
                <a:ea typeface="楷体_GB2312" pitchFamily="49" charset="-122"/>
              </a:rPr>
              <a:t>原函数</a:t>
            </a:r>
          </a:p>
        </p:txBody>
      </p:sp>
      <p:sp>
        <p:nvSpPr>
          <p:cNvPr id="21523" name="Text Box 8"/>
          <p:cNvSpPr txBox="1">
            <a:spLocks noChangeArrowheads="1"/>
          </p:cNvSpPr>
          <p:nvPr/>
        </p:nvSpPr>
        <p:spPr bwMode="auto">
          <a:xfrm>
            <a:off x="4518026" y="2440631"/>
            <a:ext cx="1422400" cy="461963"/>
          </a:xfrm>
          <a:prstGeom prst="rect">
            <a:avLst/>
          </a:prstGeom>
          <a:noFill/>
          <a:ln w="9525">
            <a:noFill/>
            <a:miter lim="800000"/>
            <a:headEnd/>
            <a:tailEnd/>
          </a:ln>
        </p:spPr>
        <p:txBody>
          <a:bodyPr wrap="none">
            <a:spAutoFit/>
          </a:bodyPr>
          <a:lstStyle/>
          <a:p>
            <a:pPr fontAlgn="base">
              <a:spcBef>
                <a:spcPct val="0"/>
              </a:spcBef>
              <a:spcAft>
                <a:spcPct val="0"/>
              </a:spcAft>
            </a:pPr>
            <a:r>
              <a:rPr kumimoji="1" lang="zh-CN" altLang="en-US" sz="2400" b="1">
                <a:solidFill>
                  <a:srgbClr val="FF0000"/>
                </a:solidFill>
                <a:latin typeface="楷体_GB2312" pitchFamily="49" charset="-122"/>
                <a:ea typeface="楷体_GB2312" pitchFamily="49" charset="-122"/>
              </a:rPr>
              <a:t>近似函数</a:t>
            </a:r>
          </a:p>
        </p:txBody>
      </p:sp>
      <p:sp>
        <p:nvSpPr>
          <p:cNvPr id="21519" name="Rectangle 10"/>
          <p:cNvSpPr>
            <a:spLocks noChangeArrowheads="1"/>
          </p:cNvSpPr>
          <p:nvPr/>
        </p:nvSpPr>
        <p:spPr bwMode="auto">
          <a:xfrm>
            <a:off x="5091114" y="3247081"/>
            <a:ext cx="3810000" cy="3448800"/>
          </a:xfrm>
          <a:prstGeom prst="rect">
            <a:avLst/>
          </a:prstGeom>
          <a:noFill/>
          <a:ln w="57150" cmpd="thickThin">
            <a:solidFill>
              <a:schemeClr val="folHlink"/>
            </a:solidFill>
            <a:miter lim="800000"/>
            <a:headEnd/>
            <a:tailEnd/>
          </a:ln>
        </p:spPr>
        <p:txBody>
          <a:bodyPr anchor="ctr">
            <a:spAutoFit/>
          </a:bodyP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21509" name="Object 11"/>
          <p:cNvGraphicFramePr>
            <a:graphicFrameLocks noChangeAspect="1"/>
          </p:cNvGraphicFramePr>
          <p:nvPr>
            <p:extLst>
              <p:ext uri="{D42A27DB-BD31-4B8C-83A1-F6EECF244321}">
                <p14:modId xmlns:p14="http://schemas.microsoft.com/office/powerpoint/2010/main" val="2834572343"/>
              </p:ext>
            </p:extLst>
          </p:nvPr>
        </p:nvGraphicFramePr>
        <p:xfrm>
          <a:off x="5426845" y="3243795"/>
          <a:ext cx="2908300" cy="3436938"/>
        </p:xfrm>
        <a:graphic>
          <a:graphicData uri="http://schemas.openxmlformats.org/presentationml/2006/ole">
            <mc:AlternateContent xmlns:mc="http://schemas.openxmlformats.org/markup-compatibility/2006">
              <mc:Choice xmlns:v="urn:schemas-microsoft-com:vml" Requires="v">
                <p:oleObj name="Equation" r:id="rId4" imgW="48349080" imgH="54937800" progId="">
                  <p:embed/>
                </p:oleObj>
              </mc:Choice>
              <mc:Fallback>
                <p:oleObj name="Equation" r:id="rId4" imgW="48349080" imgH="54937800" progId="">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426845" y="3243795"/>
                        <a:ext cx="2908300" cy="343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13"/>
          <p:cNvGraphicFramePr>
            <a:graphicFrameLocks noChangeAspect="1"/>
          </p:cNvGraphicFramePr>
          <p:nvPr/>
        </p:nvGraphicFramePr>
        <p:xfrm>
          <a:off x="277814" y="3588281"/>
          <a:ext cx="4052888" cy="474663"/>
        </p:xfrm>
        <a:graphic>
          <a:graphicData uri="http://schemas.openxmlformats.org/presentationml/2006/ole">
            <mc:AlternateContent xmlns:mc="http://schemas.openxmlformats.org/markup-compatibility/2006">
              <mc:Choice xmlns:v="urn:schemas-microsoft-com:vml" Requires="v">
                <p:oleObj name="Equation" r:id="rId6" imgW="59727960" imgH="6906960" progId="">
                  <p:embed/>
                </p:oleObj>
              </mc:Choice>
              <mc:Fallback>
                <p:oleObj name="Equation" r:id="rId6" imgW="59727960" imgH="6906960" progId="">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77814" y="3588281"/>
                        <a:ext cx="4052888"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14"/>
          <p:cNvGraphicFramePr>
            <a:graphicFrameLocks noChangeAspect="1"/>
          </p:cNvGraphicFramePr>
          <p:nvPr>
            <p:extLst>
              <p:ext uri="{D42A27DB-BD31-4B8C-83A1-F6EECF244321}">
                <p14:modId xmlns:p14="http://schemas.microsoft.com/office/powerpoint/2010/main" val="4282192968"/>
              </p:ext>
            </p:extLst>
          </p:nvPr>
        </p:nvGraphicFramePr>
        <p:xfrm>
          <a:off x="434976" y="4628094"/>
          <a:ext cx="4113213" cy="965200"/>
        </p:xfrm>
        <a:graphic>
          <a:graphicData uri="http://schemas.openxmlformats.org/presentationml/2006/ole">
            <mc:AlternateContent xmlns:mc="http://schemas.openxmlformats.org/markup-compatibility/2006">
              <mc:Choice xmlns:v="urn:schemas-microsoft-com:vml" Requires="v">
                <p:oleObj name="Equation" r:id="rId8" imgW="65824200" imgH="15454800" progId="">
                  <p:embed/>
                </p:oleObj>
              </mc:Choice>
              <mc:Fallback>
                <p:oleObj name="Equation" r:id="rId8" imgW="65824200" imgH="15454800" progId="">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34976" y="4628094"/>
                        <a:ext cx="4113213"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6" name="Rectangle 15"/>
          <p:cNvSpPr>
            <a:spLocks noChangeArrowheads="1"/>
          </p:cNvSpPr>
          <p:nvPr/>
        </p:nvSpPr>
        <p:spPr bwMode="auto">
          <a:xfrm>
            <a:off x="2509839" y="4164544"/>
            <a:ext cx="1879600" cy="519113"/>
          </a:xfrm>
          <a:prstGeom prst="rect">
            <a:avLst/>
          </a:prstGeom>
          <a:noFill/>
          <a:ln w="9525">
            <a:noFill/>
            <a:miter lim="800000"/>
            <a:headEnd/>
            <a:tailEnd/>
          </a:ln>
        </p:spPr>
        <p:txBody>
          <a:bodyPr wrap="none">
            <a:spAutoFit/>
          </a:bodyPr>
          <a:lstStyle/>
          <a:p>
            <a:pPr fontAlgn="base">
              <a:spcBef>
                <a:spcPct val="0"/>
              </a:spcBef>
              <a:spcAft>
                <a:spcPct val="0"/>
              </a:spcAft>
            </a:pPr>
            <a:r>
              <a:rPr kumimoji="1" lang="en-US" altLang="zh-CN" sz="2800" b="1" i="1">
                <a:solidFill>
                  <a:srgbClr val="FF0000"/>
                </a:solidFill>
                <a:latin typeface="Times New Roman" pitchFamily="18" charset="0"/>
                <a:ea typeface="楷体_GB2312" pitchFamily="49" charset="-122"/>
              </a:rPr>
              <a:t>r </a:t>
            </a:r>
            <a:r>
              <a:rPr kumimoji="1" lang="en-US" altLang="zh-CN" sz="2800" b="1">
                <a:solidFill>
                  <a:srgbClr val="FF0000"/>
                </a:solidFill>
                <a:latin typeface="Times New Roman" pitchFamily="18" charset="0"/>
                <a:ea typeface="楷体_GB2312" pitchFamily="49" charset="-122"/>
              </a:rPr>
              <a:t>=0,1,2,...</a:t>
            </a:r>
            <a:r>
              <a:rPr kumimoji="1" lang="en-US" altLang="zh-CN" sz="2800" b="1" i="1">
                <a:solidFill>
                  <a:srgbClr val="FF0000"/>
                </a:solidFill>
                <a:latin typeface="Times New Roman" pitchFamily="18" charset="0"/>
                <a:ea typeface="楷体_GB2312" pitchFamily="49" charset="-122"/>
              </a:rPr>
              <a:t>n</a:t>
            </a:r>
          </a:p>
        </p:txBody>
      </p:sp>
      <p:sp>
        <p:nvSpPr>
          <p:cNvPr id="21517" name="Rectangle 16"/>
          <p:cNvSpPr>
            <a:spLocks noChangeArrowheads="1"/>
          </p:cNvSpPr>
          <p:nvPr/>
        </p:nvSpPr>
        <p:spPr bwMode="auto">
          <a:xfrm>
            <a:off x="250826" y="3243795"/>
            <a:ext cx="4572000" cy="3448800"/>
          </a:xfrm>
          <a:prstGeom prst="rect">
            <a:avLst/>
          </a:prstGeom>
          <a:noFill/>
          <a:ln w="57150" cmpd="thickThin">
            <a:solidFill>
              <a:schemeClr val="folHlink"/>
            </a:solidFill>
            <a:miter lim="800000"/>
            <a:headEnd/>
            <a:tailEnd/>
          </a:ln>
        </p:spPr>
        <p:txBody>
          <a:bodyPr anchor="ctr">
            <a:spAutoFit/>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21518" name="Rectangle 17"/>
          <p:cNvSpPr>
            <a:spLocks noChangeArrowheads="1"/>
          </p:cNvSpPr>
          <p:nvPr/>
        </p:nvSpPr>
        <p:spPr bwMode="auto">
          <a:xfrm>
            <a:off x="1069976" y="4237569"/>
            <a:ext cx="1422400" cy="461963"/>
          </a:xfrm>
          <a:prstGeom prst="rect">
            <a:avLst/>
          </a:prstGeom>
          <a:noFill/>
          <a:ln w="9525">
            <a:noFill/>
            <a:miter lim="800000"/>
            <a:headEnd/>
            <a:tailEnd/>
          </a:ln>
        </p:spPr>
        <p:txBody>
          <a:bodyPr wrap="none">
            <a:spAutoFit/>
          </a:bodyPr>
          <a:lstStyle/>
          <a:p>
            <a:pPr fontAlgn="base">
              <a:spcBef>
                <a:spcPct val="0"/>
              </a:spcBef>
              <a:spcAft>
                <a:spcPct val="0"/>
              </a:spcAft>
            </a:pPr>
            <a:r>
              <a:rPr kumimoji="1" lang="zh-CN" altLang="en-US" sz="2400" b="1">
                <a:solidFill>
                  <a:srgbClr val="FF0000"/>
                </a:solidFill>
                <a:latin typeface="楷体_GB2312" pitchFamily="49" charset="-122"/>
                <a:ea typeface="楷体_GB2312" pitchFamily="49" charset="-122"/>
              </a:rPr>
              <a:t>基底函数</a:t>
            </a:r>
          </a:p>
        </p:txBody>
      </p:sp>
      <p:sp>
        <p:nvSpPr>
          <p:cNvPr id="125970" name="AutoShape 18"/>
          <p:cNvSpPr>
            <a:spLocks noChangeArrowheads="1"/>
          </p:cNvSpPr>
          <p:nvPr/>
        </p:nvSpPr>
        <p:spPr bwMode="auto">
          <a:xfrm>
            <a:off x="1355726" y="4103119"/>
            <a:ext cx="990600" cy="228600"/>
          </a:xfrm>
          <a:prstGeom prst="curvedUpArrow">
            <a:avLst>
              <a:gd name="adj1" fmla="val 116759"/>
              <a:gd name="adj2" fmla="val 215383"/>
              <a:gd name="adj3" fmla="val 5556"/>
            </a:avLst>
          </a:prstGeom>
          <a:solidFill>
            <a:srgbClr val="0000FF"/>
          </a:solidFill>
          <a:ln w="9525">
            <a:solidFill>
              <a:schemeClr val="tx1"/>
            </a:solidFill>
            <a:miter lim="800000"/>
            <a:headEnd/>
            <a:tailEnd/>
          </a:ln>
        </p:spPr>
        <p:txBody>
          <a:bodyPr wrap="none" anchor="ctr"/>
          <a:lstStyle/>
          <a:p>
            <a:pPr fontAlgn="base">
              <a:spcBef>
                <a:spcPct val="0"/>
              </a:spcBef>
              <a:spcAft>
                <a:spcPct val="0"/>
              </a:spcAft>
            </a:pPr>
            <a:endParaRPr kumimoji="1" lang="zh-CN" altLang="en-US" sz="2400">
              <a:solidFill>
                <a:srgbClr val="000000"/>
              </a:solidFill>
              <a:latin typeface="Times New Roman" pitchFamily="18" charset="0"/>
            </a:endParaRPr>
          </a:p>
        </p:txBody>
      </p:sp>
      <p:graphicFrame>
        <p:nvGraphicFramePr>
          <p:cNvPr id="125971" name="Object 19"/>
          <p:cNvGraphicFramePr>
            <a:graphicFrameLocks noGrp="1" noChangeAspect="1"/>
          </p:cNvGraphicFramePr>
          <p:nvPr>
            <p:ph sz="quarter" idx="2"/>
          </p:nvPr>
        </p:nvGraphicFramePr>
        <p:xfrm>
          <a:off x="395290" y="5830666"/>
          <a:ext cx="4371975" cy="479425"/>
        </p:xfrm>
        <a:graphic>
          <a:graphicData uri="http://schemas.openxmlformats.org/presentationml/2006/ole">
            <mc:AlternateContent xmlns:mc="http://schemas.openxmlformats.org/markup-compatibility/2006">
              <mc:Choice xmlns:v="urn:schemas-microsoft-com:vml" Requires="v">
                <p:oleObj name="Equation" r:id="rId10" imgW="62979480" imgH="6906960" progId="">
                  <p:embed/>
                </p:oleObj>
              </mc:Choice>
              <mc:Fallback>
                <p:oleObj name="Equation" r:id="rId10" imgW="62979480" imgH="6906960" progId="">
                  <p:embed/>
                  <p:pic>
                    <p:nvPicPr>
                      <p:cNvPr id="0" name=""/>
                      <p:cNvPicPr>
                        <a:picLocks noGrp="1"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95290" y="5830666"/>
                        <a:ext cx="43719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灯片编号占位符 5"/>
          <p:cNvSpPr txBox="1">
            <a:spLocks/>
          </p:cNvSpPr>
          <p:nvPr/>
        </p:nvSpPr>
        <p:spPr>
          <a:xfrm>
            <a:off x="8171633" y="6500192"/>
            <a:ext cx="504825" cy="457200"/>
          </a:xfrm>
          <a:prstGeom prst="rect">
            <a:avLst/>
          </a:prstGeom>
        </p:spPr>
        <p:txBody>
          <a:bodyPr/>
          <a:lstStyle/>
          <a:p>
            <a:pPr fontAlgn="base">
              <a:spcBef>
                <a:spcPct val="0"/>
              </a:spcBef>
              <a:spcAft>
                <a:spcPct val="0"/>
              </a:spcAft>
              <a:defRPr/>
            </a:pPr>
            <a:fld id="{19F57ACC-D860-4A90-A96A-437B07137A5A}" type="slidenum">
              <a:rPr kumimoji="1" lang="zh-CN" altLang="en-US" sz="1400">
                <a:solidFill>
                  <a:srgbClr val="000000"/>
                </a:solidFill>
                <a:latin typeface="Times New Roman" pitchFamily="18" charset="0"/>
              </a:rPr>
              <a:pPr fontAlgn="base">
                <a:spcBef>
                  <a:spcPct val="0"/>
                </a:spcBef>
                <a:spcAft>
                  <a:spcPct val="0"/>
                </a:spcAft>
                <a:defRPr/>
              </a:pPr>
              <a:t>65</a:t>
            </a:fld>
            <a:endParaRPr kumimoji="1" lang="en-US" altLang="zh-CN" sz="1400" dirty="0">
              <a:solidFill>
                <a:srgbClr val="000000"/>
              </a:solidFill>
              <a:latin typeface="Times New Roman" pitchFamily="18" charset="0"/>
            </a:endParaRPr>
          </a:p>
        </p:txBody>
      </p:sp>
      <p:sp>
        <p:nvSpPr>
          <p:cNvPr id="21" name="矩形 20"/>
          <p:cNvSpPr/>
          <p:nvPr/>
        </p:nvSpPr>
        <p:spPr>
          <a:xfrm>
            <a:off x="4460950" y="-99392"/>
            <a:ext cx="4719562" cy="732508"/>
          </a:xfrm>
          <a:prstGeom prst="rect">
            <a:avLst/>
          </a:prstGeom>
        </p:spPr>
        <p:txBody>
          <a:bodyPr wrap="none">
            <a:spAutoFit/>
          </a:bodyPr>
          <a:lstStyle/>
          <a:p>
            <a:pPr marL="342900" indent="-342900" eaLnBrk="0" fontAlgn="base" hangingPunct="0">
              <a:lnSpc>
                <a:spcPct val="130000"/>
              </a:lnSpc>
              <a:spcBef>
                <a:spcPct val="20000"/>
              </a:spcBef>
              <a:spcAft>
                <a:spcPct val="0"/>
              </a:spcAft>
              <a:defRPr/>
            </a:pPr>
            <a:r>
              <a:rPr kumimoji="1" lang="en-US" altLang="zh-CN" sz="3200" b="1" dirty="0">
                <a:solidFill>
                  <a:srgbClr val="FF0000"/>
                </a:solidFill>
                <a:latin typeface="黑体" pitchFamily="49" charset="-122"/>
                <a:ea typeface="黑体" pitchFamily="49" charset="-122"/>
              </a:rPr>
              <a:t>6.2 </a:t>
            </a:r>
            <a:r>
              <a:rPr kumimoji="1" lang="zh-CN" altLang="en-US" sz="3200" b="1" dirty="0">
                <a:solidFill>
                  <a:srgbClr val="FF0000"/>
                </a:solidFill>
                <a:latin typeface="黑体" pitchFamily="49" charset="-122"/>
                <a:ea typeface="黑体" pitchFamily="49" charset="-122"/>
              </a:rPr>
              <a:t>信号的正交函数分解</a:t>
            </a:r>
            <a:endParaRPr kumimoji="1" lang="en-US" altLang="zh-CN" sz="32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412882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970"/>
                                        </p:tgtEl>
                                        <p:attrNameLst>
                                          <p:attrName>style.visibility</p:attrName>
                                        </p:attrNameLst>
                                      </p:cBhvr>
                                      <p:to>
                                        <p:strVal val="visible"/>
                                      </p:to>
                                    </p:set>
                                    <p:animEffect transition="in" filter="blinds(horizontal)">
                                      <p:cBhvr>
                                        <p:cTn id="7" dur="500"/>
                                        <p:tgtEl>
                                          <p:spTgt spid="125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7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p:cNvGraphicFramePr>
            <a:graphicFrameLocks noChangeAspect="1"/>
          </p:cNvGraphicFramePr>
          <p:nvPr/>
        </p:nvGraphicFramePr>
        <p:xfrm>
          <a:off x="684215" y="1450977"/>
          <a:ext cx="7350125" cy="969963"/>
        </p:xfrm>
        <a:graphic>
          <a:graphicData uri="http://schemas.openxmlformats.org/presentationml/2006/ole">
            <mc:AlternateContent xmlns:mc="http://schemas.openxmlformats.org/markup-compatibility/2006">
              <mc:Choice xmlns:v="urn:schemas-microsoft-com:vml" Requires="v">
                <p:oleObj name="Equation" r:id="rId2" imgW="104838480" imgH="13826520" progId="Equation.DSMT4">
                  <p:embed/>
                </p:oleObj>
              </mc:Choice>
              <mc:Fallback>
                <p:oleObj name="Equation" r:id="rId2" imgW="104838480" imgH="1382652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5" y="1450977"/>
                        <a:ext cx="7350125" cy="969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AutoShape 6"/>
          <p:cNvSpPr>
            <a:spLocks noChangeArrowheads="1"/>
          </p:cNvSpPr>
          <p:nvPr/>
        </p:nvSpPr>
        <p:spPr bwMode="auto">
          <a:xfrm>
            <a:off x="820738" y="2833690"/>
            <a:ext cx="1447800" cy="992187"/>
          </a:xfrm>
          <a:prstGeom prst="wedgeRoundRectCallout">
            <a:avLst>
              <a:gd name="adj1" fmla="val 8880"/>
              <a:gd name="adj2" fmla="val -104560"/>
              <a:gd name="adj3" fmla="val 16667"/>
            </a:avLst>
          </a:prstGeom>
          <a:solidFill>
            <a:srgbClr val="0000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a:solidFill>
                  <a:srgbClr val="FFFFFF"/>
                </a:solidFill>
                <a:ea typeface="楷体_GB2312" pitchFamily="49" charset="-122"/>
              </a:rPr>
              <a:t>信号的能量</a:t>
            </a:r>
          </a:p>
        </p:txBody>
      </p:sp>
      <p:sp>
        <p:nvSpPr>
          <p:cNvPr id="33797" name="AutoShape 7"/>
          <p:cNvSpPr>
            <a:spLocks noChangeArrowheads="1"/>
          </p:cNvSpPr>
          <p:nvPr/>
        </p:nvSpPr>
        <p:spPr bwMode="auto">
          <a:xfrm>
            <a:off x="3048000" y="2854325"/>
            <a:ext cx="1981200" cy="1049338"/>
          </a:xfrm>
          <a:prstGeom prst="wedgeRoundRectCallout">
            <a:avLst>
              <a:gd name="adj1" fmla="val -4060"/>
              <a:gd name="adj2" fmla="val -107097"/>
              <a:gd name="adj3" fmla="val 16667"/>
            </a:avLst>
          </a:prstGeom>
          <a:solidFill>
            <a:srgbClr val="0000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a:solidFill>
                  <a:srgbClr val="FFFFFF"/>
                </a:solidFill>
                <a:ea typeface="楷体_GB2312" pitchFamily="49" charset="-122"/>
              </a:rPr>
              <a:t>基底信号的能量</a:t>
            </a:r>
          </a:p>
        </p:txBody>
      </p:sp>
      <p:sp>
        <p:nvSpPr>
          <p:cNvPr id="33798" name="AutoShape 8"/>
          <p:cNvSpPr>
            <a:spLocks noChangeArrowheads="1"/>
          </p:cNvSpPr>
          <p:nvPr/>
        </p:nvSpPr>
        <p:spPr bwMode="auto">
          <a:xfrm>
            <a:off x="5943600" y="2833690"/>
            <a:ext cx="2286000" cy="1100137"/>
          </a:xfrm>
          <a:prstGeom prst="wedgeRoundRectCallout">
            <a:avLst>
              <a:gd name="adj1" fmla="val -31162"/>
              <a:gd name="adj2" fmla="val -103903"/>
              <a:gd name="adj3" fmla="val 16667"/>
            </a:avLst>
          </a:prstGeom>
          <a:solidFill>
            <a:srgbClr val="000099"/>
          </a:solidFill>
          <a:ln w="9525">
            <a:solidFill>
              <a:schemeClr val="tx1"/>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a:solidFill>
                  <a:srgbClr val="FFFFFF"/>
                </a:solidFill>
                <a:ea typeface="楷体_GB2312" pitchFamily="49" charset="-122"/>
              </a:rPr>
              <a:t>各信号分量的能量</a:t>
            </a:r>
          </a:p>
        </p:txBody>
      </p:sp>
      <p:sp>
        <p:nvSpPr>
          <p:cNvPr id="54280"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BB16C772-DF82-4E6D-90B0-C7B7D6A79E7F}" type="slidenum">
              <a:rPr lang="zh-CN" altLang="en-US" sz="1400">
                <a:solidFill>
                  <a:srgbClr val="000000"/>
                </a:solidFill>
              </a:rPr>
              <a:pPr eaLnBrk="1" fontAlgn="base" hangingPunct="1">
                <a:spcBef>
                  <a:spcPct val="0"/>
                </a:spcBef>
                <a:spcAft>
                  <a:spcPct val="0"/>
                </a:spcAft>
              </a:pPr>
              <a:t>66</a:t>
            </a:fld>
            <a:endParaRPr lang="en-US" altLang="zh-CN" sz="1400" dirty="0">
              <a:solidFill>
                <a:srgbClr val="000000"/>
              </a:solidFill>
            </a:endParaRPr>
          </a:p>
        </p:txBody>
      </p:sp>
      <p:sp>
        <p:nvSpPr>
          <p:cNvPr id="9" name="Rectangle 2"/>
          <p:cNvSpPr txBox="1">
            <a:spLocks noChangeArrowheads="1"/>
          </p:cNvSpPr>
          <p:nvPr/>
        </p:nvSpPr>
        <p:spPr>
          <a:xfrm>
            <a:off x="-36513" y="549277"/>
            <a:ext cx="2471738" cy="620713"/>
          </a:xfrm>
          <a:prstGeom prst="rect">
            <a:avLst/>
          </a:prstGeom>
        </p:spPr>
        <p:txBody>
          <a:bodyPr/>
          <a:lstStyle/>
          <a:p>
            <a:pPr marL="1117600" indent="-1117600" fontAlgn="base">
              <a:spcBef>
                <a:spcPct val="0"/>
              </a:spcBef>
              <a:spcAft>
                <a:spcPct val="0"/>
              </a:spcAft>
              <a:defRPr/>
            </a:pPr>
            <a:r>
              <a:rPr lang="zh-CN" altLang="en-US" sz="2800" b="1" kern="0" dirty="0">
                <a:solidFill>
                  <a:srgbClr val="FF33CC"/>
                </a:solidFill>
                <a:latin typeface="黑体" pitchFamily="49" charset="-122"/>
                <a:ea typeface="黑体" pitchFamily="49" charset="-122"/>
              </a:rPr>
              <a:t>帕塞瓦尔定理</a:t>
            </a:r>
          </a:p>
        </p:txBody>
      </p:sp>
      <p:sp>
        <p:nvSpPr>
          <p:cNvPr id="54282" name="矩形 9"/>
          <p:cNvSpPr>
            <a:spLocks noChangeArrowheads="1"/>
          </p:cNvSpPr>
          <p:nvPr/>
        </p:nvSpPr>
        <p:spPr bwMode="auto">
          <a:xfrm>
            <a:off x="2411415" y="0"/>
            <a:ext cx="6732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6.3 </a:t>
            </a:r>
            <a:r>
              <a:rPr lang="zh-CN" altLang="en-US" sz="3200" b="1">
                <a:solidFill>
                  <a:srgbClr val="FF0000"/>
                </a:solidFill>
                <a:latin typeface="黑体" panose="02010609060101010101" pitchFamily="49" charset="-122"/>
                <a:ea typeface="黑体" panose="02010609060101010101" pitchFamily="49" charset="-122"/>
              </a:rPr>
              <a:t>完备正交函数集、帕塞瓦尔定理</a:t>
            </a:r>
          </a:p>
        </p:txBody>
      </p:sp>
      <p:graphicFrame>
        <p:nvGraphicFramePr>
          <p:cNvPr id="54283" name="Object 3"/>
          <p:cNvGraphicFramePr>
            <a:graphicFrameLocks noChangeAspect="1"/>
          </p:cNvGraphicFramePr>
          <p:nvPr>
            <p:extLst>
              <p:ext uri="{D42A27DB-BD31-4B8C-83A1-F6EECF244321}">
                <p14:modId xmlns:p14="http://schemas.microsoft.com/office/powerpoint/2010/main" val="989225984"/>
              </p:ext>
            </p:extLst>
          </p:nvPr>
        </p:nvGraphicFramePr>
        <p:xfrm>
          <a:off x="3814763" y="644524"/>
          <a:ext cx="5128836" cy="653923"/>
        </p:xfrm>
        <a:graphic>
          <a:graphicData uri="http://schemas.openxmlformats.org/presentationml/2006/ole">
            <mc:AlternateContent xmlns:mc="http://schemas.openxmlformats.org/markup-compatibility/2006">
              <mc:Choice xmlns:v="urn:schemas-microsoft-com:vml" Requires="v">
                <p:oleObj name="Equation" r:id="rId4" imgW="3238200" imgH="431640" progId="Equation.DSMT4">
                  <p:embed/>
                </p:oleObj>
              </mc:Choice>
              <mc:Fallback>
                <p:oleObj name="Equation" r:id="rId4" imgW="3238200" imgH="431640" progId="Equation.DSMT4">
                  <p:embed/>
                  <p:pic>
                    <p:nvPicPr>
                      <p:cNvPr id="0" name=""/>
                      <p:cNvPicPr>
                        <a:picLocks noChangeAspect="1" noChangeArrowheads="1"/>
                      </p:cNvPicPr>
                      <p:nvPr/>
                    </p:nvPicPr>
                    <p:blipFill>
                      <a:blip r:embed="rId5">
                        <a:lum bright="-100000"/>
                      </a:blip>
                      <a:srcRect/>
                      <a:stretch>
                        <a:fillRect/>
                      </a:stretch>
                    </p:blipFill>
                    <p:spPr bwMode="auto">
                      <a:xfrm>
                        <a:off x="3814763" y="644524"/>
                        <a:ext cx="5128836" cy="653923"/>
                      </a:xfrm>
                      <a:prstGeom prst="rect">
                        <a:avLst/>
                      </a:prstGeom>
                      <a:solidFill>
                        <a:srgbClr val="FFC000"/>
                      </a:solidFill>
                      <a:ln>
                        <a:noFill/>
                      </a:ln>
                    </p:spPr>
                  </p:pic>
                </p:oleObj>
              </mc:Fallback>
            </mc:AlternateContent>
          </a:graphicData>
        </a:graphic>
      </p:graphicFrame>
      <p:pic>
        <p:nvPicPr>
          <p:cNvPr id="2" name="图片 1"/>
          <p:cNvPicPr>
            <a:picLocks noChangeAspect="1"/>
          </p:cNvPicPr>
          <p:nvPr/>
        </p:nvPicPr>
        <p:blipFill>
          <a:blip r:embed="rId6"/>
          <a:stretch>
            <a:fillRect/>
          </a:stretch>
        </p:blipFill>
        <p:spPr>
          <a:xfrm>
            <a:off x="469036" y="4446640"/>
            <a:ext cx="8205927" cy="1828959"/>
          </a:xfrm>
          <a:prstGeom prst="rect">
            <a:avLst/>
          </a:prstGeom>
        </p:spPr>
      </p:pic>
    </p:spTree>
    <p:extLst>
      <p:ext uri="{BB962C8B-B14F-4D97-AF65-F5344CB8AC3E}">
        <p14:creationId xmlns:p14="http://schemas.microsoft.com/office/powerpoint/2010/main" val="3027837586"/>
      </p:ext>
    </p:extLst>
  </p:cSld>
  <p:clrMapOvr>
    <a:masterClrMapping/>
  </p:clrMapOvr>
  <p:transition>
    <p:strips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0533" name="Object 3"/>
          <p:cNvGraphicFramePr>
            <a:graphicFrameLocks noChangeAspect="1"/>
          </p:cNvGraphicFramePr>
          <p:nvPr>
            <p:extLst>
              <p:ext uri="{D42A27DB-BD31-4B8C-83A1-F6EECF244321}">
                <p14:modId xmlns:p14="http://schemas.microsoft.com/office/powerpoint/2010/main" val="3250495488"/>
              </p:ext>
            </p:extLst>
          </p:nvPr>
        </p:nvGraphicFramePr>
        <p:xfrm>
          <a:off x="7372350" y="1071563"/>
          <a:ext cx="1143000" cy="558800"/>
        </p:xfrm>
        <a:graphic>
          <a:graphicData uri="http://schemas.openxmlformats.org/presentationml/2006/ole">
            <mc:AlternateContent xmlns:mc="http://schemas.openxmlformats.org/markup-compatibility/2006">
              <mc:Choice xmlns:v="urn:schemas-microsoft-com:vml" Requires="v">
                <p:oleObj name="Equation" r:id="rId3" imgW="16649640" imgH="8128080" progId="">
                  <p:embed/>
                </p:oleObj>
              </mc:Choice>
              <mc:Fallback>
                <p:oleObj name="Equation" r:id="rId3" imgW="16649640" imgH="8128080" progId="">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7372350" y="1071563"/>
                        <a:ext cx="1143000" cy="5588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2" name="Rectangle 6"/>
          <p:cNvSpPr>
            <a:spLocks noChangeArrowheads="1"/>
          </p:cNvSpPr>
          <p:nvPr/>
        </p:nvSpPr>
        <p:spPr bwMode="auto">
          <a:xfrm>
            <a:off x="0" y="38465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150535" name="Object 4"/>
          <p:cNvGraphicFramePr>
            <a:graphicFrameLocks noChangeAspect="1"/>
          </p:cNvGraphicFramePr>
          <p:nvPr/>
        </p:nvGraphicFramePr>
        <p:xfrm>
          <a:off x="684215" y="3490915"/>
          <a:ext cx="6535737" cy="585787"/>
        </p:xfrm>
        <a:graphic>
          <a:graphicData uri="http://schemas.openxmlformats.org/presentationml/2006/ole">
            <mc:AlternateContent xmlns:mc="http://schemas.openxmlformats.org/markup-compatibility/2006">
              <mc:Choice xmlns:v="urn:schemas-microsoft-com:vml" Requires="v">
                <p:oleObj name="Equation" r:id="rId5" imgW="95085000" imgH="8535240" progId="Equation.DSMT4">
                  <p:embed/>
                </p:oleObj>
              </mc:Choice>
              <mc:Fallback>
                <p:oleObj name="Equation" r:id="rId5" imgW="95085000" imgH="8535240"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84215" y="3490915"/>
                        <a:ext cx="65357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36" name="Object 5"/>
          <p:cNvGraphicFramePr>
            <a:graphicFrameLocks noChangeAspect="1"/>
          </p:cNvGraphicFramePr>
          <p:nvPr/>
        </p:nvGraphicFramePr>
        <p:xfrm>
          <a:off x="611188" y="4067175"/>
          <a:ext cx="6591300" cy="585788"/>
        </p:xfrm>
        <a:graphic>
          <a:graphicData uri="http://schemas.openxmlformats.org/presentationml/2006/ole">
            <mc:AlternateContent xmlns:mc="http://schemas.openxmlformats.org/markup-compatibility/2006">
              <mc:Choice xmlns:v="urn:schemas-microsoft-com:vml" Requires="v">
                <p:oleObj name="Equation" r:id="rId7" imgW="95897880" imgH="8535240" progId="">
                  <p:embed/>
                </p:oleObj>
              </mc:Choice>
              <mc:Fallback>
                <p:oleObj name="Equation" r:id="rId7" imgW="95897880" imgH="8535240" progId="">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11188" y="4067175"/>
                        <a:ext cx="65913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37" name="Object 6"/>
          <p:cNvGraphicFramePr>
            <a:graphicFrameLocks noChangeAspect="1"/>
          </p:cNvGraphicFramePr>
          <p:nvPr/>
        </p:nvGraphicFramePr>
        <p:xfrm>
          <a:off x="395290" y="5373690"/>
          <a:ext cx="8474075" cy="1004887"/>
        </p:xfrm>
        <a:graphic>
          <a:graphicData uri="http://schemas.openxmlformats.org/presentationml/2006/ole">
            <mc:AlternateContent xmlns:mc="http://schemas.openxmlformats.org/markup-compatibility/2006">
              <mc:Choice xmlns:v="urn:schemas-microsoft-com:vml" Requires="v">
                <p:oleObj name="Equation" r:id="rId9" imgW="119875320" imgH="14640840" progId="Equation.DSMT4">
                  <p:embed/>
                </p:oleObj>
              </mc:Choice>
              <mc:Fallback>
                <p:oleObj name="Equation" r:id="rId9" imgW="119875320" imgH="14640840"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95290" y="5373690"/>
                        <a:ext cx="8474075" cy="1004887"/>
                      </a:xfrm>
                      <a:prstGeom prst="rect">
                        <a:avLst/>
                      </a:prstGeom>
                      <a:noFill/>
                      <a:ln w="25400">
                        <a:solidFill>
                          <a:srgbClr val="8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0538" name="Picture 10" descr="说明"/>
          <p:cNvPicPr preferRelativeResize="0">
            <a:picLocks noGrp="1" noChangeAspect="1" noChangeArrowheads="1"/>
          </p:cNvPicPr>
          <p:nvPr>
            <p:ph/>
          </p:nvPr>
        </p:nvPicPr>
        <p:blipFill>
          <a:blip r:embed="rId11" cstate="print">
            <a:lum bright="-6000"/>
            <a:extLst>
              <a:ext uri="{28A0092B-C50C-407E-A947-70E740481C1C}">
                <a14:useLocalDpi xmlns:a14="http://schemas.microsoft.com/office/drawing/2010/main" val="0"/>
              </a:ext>
            </a:extLst>
          </a:blip>
          <a:srcRect/>
          <a:stretch>
            <a:fillRect/>
          </a:stretch>
        </p:blipFill>
        <p:spPr bwMode="auto">
          <a:xfrm>
            <a:off x="323850" y="4772025"/>
            <a:ext cx="10541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6B3F7124-2DA8-45E5-8DBD-27A0D2E4ED09}" type="slidenum">
              <a:rPr lang="zh-CN" altLang="en-US" sz="1400">
                <a:solidFill>
                  <a:srgbClr val="000000"/>
                </a:solidFill>
              </a:rPr>
              <a:pPr eaLnBrk="1" fontAlgn="base" hangingPunct="1">
                <a:spcBef>
                  <a:spcPct val="0"/>
                </a:spcBef>
                <a:spcAft>
                  <a:spcPct val="0"/>
                </a:spcAft>
              </a:pPr>
              <a:t>67</a:t>
            </a:fld>
            <a:endParaRPr lang="en-US" altLang="zh-CN" sz="1400" dirty="0">
              <a:solidFill>
                <a:srgbClr val="000000"/>
              </a:solidFill>
            </a:endParaRPr>
          </a:p>
        </p:txBody>
      </p:sp>
      <p:sp>
        <p:nvSpPr>
          <p:cNvPr id="12" name="矩形 11"/>
          <p:cNvSpPr>
            <a:spLocks noChangeArrowheads="1"/>
          </p:cNvSpPr>
          <p:nvPr/>
        </p:nvSpPr>
        <p:spPr bwMode="auto">
          <a:xfrm>
            <a:off x="531812" y="3547270"/>
            <a:ext cx="6840538" cy="11525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55309" name="矩形 12"/>
          <p:cNvSpPr>
            <a:spLocks noChangeArrowheads="1"/>
          </p:cNvSpPr>
          <p:nvPr/>
        </p:nvSpPr>
        <p:spPr bwMode="auto">
          <a:xfrm>
            <a:off x="6408738" y="0"/>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6.6 </a:t>
            </a:r>
            <a:r>
              <a:rPr lang="zh-CN" altLang="en-US" sz="3200" b="1">
                <a:solidFill>
                  <a:srgbClr val="FF0000"/>
                </a:solidFill>
                <a:latin typeface="黑体" panose="02010609060101010101" pitchFamily="49" charset="-122"/>
                <a:ea typeface="黑体" panose="02010609060101010101" pitchFamily="49" charset="-122"/>
              </a:rPr>
              <a:t>相关</a:t>
            </a:r>
          </a:p>
        </p:txBody>
      </p:sp>
      <p:graphicFrame>
        <p:nvGraphicFramePr>
          <p:cNvPr id="55310" name="Object 7"/>
          <p:cNvGraphicFramePr>
            <a:graphicFrameLocks noChangeAspect="1"/>
          </p:cNvGraphicFramePr>
          <p:nvPr>
            <p:extLst>
              <p:ext uri="{D42A27DB-BD31-4B8C-83A1-F6EECF244321}">
                <p14:modId xmlns:p14="http://schemas.microsoft.com/office/powerpoint/2010/main" val="2299380545"/>
              </p:ext>
            </p:extLst>
          </p:nvPr>
        </p:nvGraphicFramePr>
        <p:xfrm>
          <a:off x="3170059" y="2263028"/>
          <a:ext cx="2924535" cy="1174215"/>
        </p:xfrm>
        <a:graphic>
          <a:graphicData uri="http://schemas.openxmlformats.org/presentationml/2006/ole">
            <mc:AlternateContent xmlns:mc="http://schemas.openxmlformats.org/markup-compatibility/2006">
              <mc:Choice xmlns:v="urn:schemas-microsoft-com:vml" Requires="v">
                <p:oleObj name="Equation" r:id="rId12" imgW="45504000" imgH="18304200" progId="">
                  <p:embed/>
                </p:oleObj>
              </mc:Choice>
              <mc:Fallback>
                <p:oleObj name="Equation" r:id="rId12" imgW="45504000" imgH="18304200" progId="">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3170059" y="2263028"/>
                        <a:ext cx="2924535" cy="1174215"/>
                      </a:xfrm>
                      <a:prstGeom prst="rect">
                        <a:avLst/>
                      </a:prstGeom>
                      <a:solidFill>
                        <a:srgbClr val="FFCC99"/>
                      </a:solidFill>
                      <a:ln>
                        <a:noFill/>
                      </a:ln>
                    </p:spPr>
                  </p:pic>
                </p:oleObj>
              </mc:Fallback>
            </mc:AlternateContent>
          </a:graphicData>
        </a:graphic>
      </p:graphicFrame>
      <p:graphicFrame>
        <p:nvGraphicFramePr>
          <p:cNvPr id="55311" name="Object 8"/>
          <p:cNvGraphicFramePr>
            <a:graphicFrameLocks noChangeAspect="1"/>
          </p:cNvGraphicFramePr>
          <p:nvPr>
            <p:extLst>
              <p:ext uri="{D42A27DB-BD31-4B8C-83A1-F6EECF244321}">
                <p14:modId xmlns:p14="http://schemas.microsoft.com/office/powerpoint/2010/main" val="1844153634"/>
              </p:ext>
            </p:extLst>
          </p:nvPr>
        </p:nvGraphicFramePr>
        <p:xfrm>
          <a:off x="323850" y="768702"/>
          <a:ext cx="6230937" cy="1384300"/>
        </p:xfrm>
        <a:graphic>
          <a:graphicData uri="http://schemas.openxmlformats.org/presentationml/2006/ole">
            <mc:AlternateContent xmlns:mc="http://schemas.openxmlformats.org/markup-compatibility/2006">
              <mc:Choice xmlns:v="urn:schemas-microsoft-com:vml" Requires="v">
                <p:oleObj name="Equation" r:id="rId14" imgW="3593880" imgH="749160" progId="Equation.DSMT4">
                  <p:embed/>
                </p:oleObj>
              </mc:Choice>
              <mc:Fallback>
                <p:oleObj name="Equation" r:id="rId14" imgW="3593880" imgH="749160" progId="Equation.DSMT4">
                  <p:embed/>
                  <p:pic>
                    <p:nvPicPr>
                      <p:cNvPr id="0" name=""/>
                      <p:cNvPicPr>
                        <a:picLocks noChangeAspect="1" noChangeArrowheads="1"/>
                      </p:cNvPicPr>
                      <p:nvPr/>
                    </p:nvPicPr>
                    <p:blipFill>
                      <a:blip r:embed="rId15">
                        <a:lum bright="-100000"/>
                      </a:blip>
                      <a:srcRect/>
                      <a:stretch>
                        <a:fillRect/>
                      </a:stretch>
                    </p:blipFill>
                    <p:spPr bwMode="auto">
                      <a:xfrm>
                        <a:off x="323850" y="768702"/>
                        <a:ext cx="6230937" cy="1384300"/>
                      </a:xfrm>
                      <a:prstGeom prst="rect">
                        <a:avLst/>
                      </a:prstGeom>
                      <a:solidFill>
                        <a:srgbClr val="92D050"/>
                      </a:solidFill>
                      <a:ln>
                        <a:noFill/>
                      </a:ln>
                    </p:spPr>
                  </p:pic>
                </p:oleObj>
              </mc:Fallback>
            </mc:AlternateContent>
          </a:graphicData>
        </a:graphic>
      </p:graphicFrame>
      <p:sp>
        <p:nvSpPr>
          <p:cNvPr id="17" name="Rectangle 2"/>
          <p:cNvSpPr txBox="1">
            <a:spLocks noChangeArrowheads="1"/>
          </p:cNvSpPr>
          <p:nvPr/>
        </p:nvSpPr>
        <p:spPr>
          <a:xfrm>
            <a:off x="0" y="59980"/>
            <a:ext cx="2471738" cy="620713"/>
          </a:xfrm>
          <a:prstGeom prst="rect">
            <a:avLst/>
          </a:prstGeom>
        </p:spPr>
        <p:txBody>
          <a:bodyPr/>
          <a:lstStyle/>
          <a:p>
            <a:pPr marL="1117600" indent="-1117600" fontAlgn="base">
              <a:spcBef>
                <a:spcPct val="0"/>
              </a:spcBef>
              <a:spcAft>
                <a:spcPct val="0"/>
              </a:spcAft>
              <a:defRPr/>
            </a:pPr>
            <a:r>
              <a:rPr lang="zh-CN" altLang="en-US" sz="2800" b="1" kern="0" dirty="0">
                <a:solidFill>
                  <a:srgbClr val="FF33CC"/>
                </a:solidFill>
                <a:latin typeface="黑体" pitchFamily="49" charset="-122"/>
                <a:ea typeface="黑体" pitchFamily="49" charset="-122"/>
              </a:rPr>
              <a:t>相关系数</a:t>
            </a:r>
          </a:p>
        </p:txBody>
      </p:sp>
    </p:spTree>
    <p:extLst>
      <p:ext uri="{BB962C8B-B14F-4D97-AF65-F5344CB8AC3E}">
        <p14:creationId xmlns:p14="http://schemas.microsoft.com/office/powerpoint/2010/main" val="1724968649"/>
      </p:ext>
    </p:extLst>
  </p:cSld>
  <p:clrMapOvr>
    <a:masterClrMapping/>
  </p:clrMapOvr>
  <p:transition>
    <p:strips dir="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1" name="Rectangle 2"/>
          <p:cNvSpPr>
            <a:spLocks noGrp="1" noChangeArrowheads="1"/>
          </p:cNvSpPr>
          <p:nvPr>
            <p:ph type="title"/>
          </p:nvPr>
        </p:nvSpPr>
        <p:spPr bwMode="auto">
          <a:xfrm>
            <a:off x="179388" y="1052515"/>
            <a:ext cx="5122862" cy="56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a:solidFill>
                  <a:srgbClr val="0070C0"/>
                </a:solidFill>
              </a:rPr>
              <a:t>(1)</a:t>
            </a:r>
            <a:r>
              <a:rPr lang="en-US" altLang="zh-CN" sz="2800" b="1" i="1">
                <a:solidFill>
                  <a:srgbClr val="0070C0"/>
                </a:solidFill>
              </a:rPr>
              <a:t>f</a:t>
            </a:r>
            <a:r>
              <a:rPr lang="en-US" altLang="zh-CN" sz="2800" b="1" baseline="-25000">
                <a:solidFill>
                  <a:srgbClr val="0070C0"/>
                </a:solidFill>
              </a:rPr>
              <a:t>1</a:t>
            </a:r>
            <a:r>
              <a:rPr lang="en-US" altLang="zh-CN" sz="2800" b="1">
                <a:solidFill>
                  <a:srgbClr val="0070C0"/>
                </a:solidFill>
              </a:rPr>
              <a:t>(</a:t>
            </a:r>
            <a:r>
              <a:rPr lang="en-US" altLang="zh-CN" sz="2800" b="1" i="1">
                <a:solidFill>
                  <a:srgbClr val="0070C0"/>
                </a:solidFill>
              </a:rPr>
              <a:t>t</a:t>
            </a:r>
            <a:r>
              <a:rPr lang="en-US" altLang="zh-CN" sz="2800" b="1">
                <a:solidFill>
                  <a:srgbClr val="0070C0"/>
                </a:solidFill>
              </a:rPr>
              <a:t>)</a:t>
            </a:r>
            <a:r>
              <a:rPr lang="zh-CN" altLang="en-US" sz="2800" b="1">
                <a:solidFill>
                  <a:srgbClr val="0070C0"/>
                </a:solidFill>
              </a:rPr>
              <a:t>与</a:t>
            </a:r>
            <a:r>
              <a:rPr lang="en-US" altLang="zh-CN" sz="2800" b="1" i="1">
                <a:solidFill>
                  <a:srgbClr val="0070C0"/>
                </a:solidFill>
              </a:rPr>
              <a:t>f</a:t>
            </a:r>
            <a:r>
              <a:rPr lang="en-US" altLang="zh-CN" sz="2800" b="1" baseline="-25000">
                <a:solidFill>
                  <a:srgbClr val="0070C0"/>
                </a:solidFill>
              </a:rPr>
              <a:t>2</a:t>
            </a:r>
            <a:r>
              <a:rPr lang="en-US" altLang="zh-CN" sz="2800" b="1">
                <a:solidFill>
                  <a:srgbClr val="0070C0"/>
                </a:solidFill>
              </a:rPr>
              <a:t>(</a:t>
            </a:r>
            <a:r>
              <a:rPr lang="en-US" altLang="zh-CN" sz="2800" b="1" i="1">
                <a:solidFill>
                  <a:srgbClr val="0070C0"/>
                </a:solidFill>
              </a:rPr>
              <a:t>t</a:t>
            </a:r>
            <a:r>
              <a:rPr lang="en-US" altLang="zh-CN" sz="2800" b="1">
                <a:solidFill>
                  <a:srgbClr val="0070C0"/>
                </a:solidFill>
              </a:rPr>
              <a:t>)</a:t>
            </a:r>
            <a:r>
              <a:rPr lang="zh-CN" altLang="en-US" sz="2800" b="1">
                <a:solidFill>
                  <a:srgbClr val="0070C0"/>
                </a:solidFill>
              </a:rPr>
              <a:t>是能量有限信号</a:t>
            </a:r>
          </a:p>
        </p:txBody>
      </p:sp>
      <p:sp>
        <p:nvSpPr>
          <p:cNvPr id="40972" name="Text Box 3"/>
          <p:cNvSpPr txBox="1">
            <a:spLocks noChangeArrowheads="1"/>
          </p:cNvSpPr>
          <p:nvPr/>
        </p:nvSpPr>
        <p:spPr bwMode="auto">
          <a:xfrm>
            <a:off x="107952" y="1557340"/>
            <a:ext cx="38274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70C0"/>
                </a:solidFill>
                <a:ea typeface="楷体_GB2312" pitchFamily="49" charset="-122"/>
              </a:rPr>
              <a:t>① </a:t>
            </a:r>
            <a:r>
              <a:rPr lang="en-US" altLang="zh-CN" sz="2800" b="1" i="1">
                <a:solidFill>
                  <a:srgbClr val="0070C0"/>
                </a:solidFill>
                <a:ea typeface="楷体_GB2312" pitchFamily="49" charset="-122"/>
              </a:rPr>
              <a:t>f</a:t>
            </a:r>
            <a:r>
              <a:rPr lang="en-US" altLang="zh-CN" sz="2800" b="1" baseline="-25000">
                <a:solidFill>
                  <a:srgbClr val="0070C0"/>
                </a:solidFill>
                <a:ea typeface="楷体_GB2312" pitchFamily="49" charset="-122"/>
              </a:rPr>
              <a:t>1</a:t>
            </a:r>
            <a:r>
              <a:rPr lang="en-US" altLang="zh-CN" sz="2800" b="1">
                <a:solidFill>
                  <a:srgbClr val="0070C0"/>
                </a:solidFill>
                <a:ea typeface="楷体_GB2312" pitchFamily="49" charset="-122"/>
              </a:rPr>
              <a:t>(</a:t>
            </a:r>
            <a:r>
              <a:rPr lang="en-US" altLang="zh-CN" sz="2800" b="1" i="1">
                <a:solidFill>
                  <a:srgbClr val="0070C0"/>
                </a:solidFill>
                <a:ea typeface="楷体_GB2312" pitchFamily="49" charset="-122"/>
              </a:rPr>
              <a:t>t</a:t>
            </a:r>
            <a:r>
              <a:rPr lang="en-US" altLang="zh-CN" sz="2800" b="1">
                <a:solidFill>
                  <a:srgbClr val="0070C0"/>
                </a:solidFill>
                <a:ea typeface="楷体_GB2312" pitchFamily="49" charset="-122"/>
              </a:rPr>
              <a:t>)</a:t>
            </a:r>
            <a:r>
              <a:rPr lang="zh-CN" altLang="en-US" sz="2800" b="1">
                <a:solidFill>
                  <a:srgbClr val="0070C0"/>
                </a:solidFill>
                <a:ea typeface="楷体_GB2312" pitchFamily="49" charset="-122"/>
              </a:rPr>
              <a:t>与</a:t>
            </a:r>
            <a:r>
              <a:rPr lang="en-US" altLang="zh-CN" sz="2800" b="1" i="1">
                <a:solidFill>
                  <a:srgbClr val="0070C0"/>
                </a:solidFill>
                <a:ea typeface="楷体_GB2312" pitchFamily="49" charset="-122"/>
              </a:rPr>
              <a:t>f</a:t>
            </a:r>
            <a:r>
              <a:rPr lang="en-US" altLang="zh-CN" sz="2800" b="1" baseline="-25000">
                <a:solidFill>
                  <a:srgbClr val="0070C0"/>
                </a:solidFill>
                <a:ea typeface="楷体_GB2312" pitchFamily="49" charset="-122"/>
              </a:rPr>
              <a:t>2</a:t>
            </a:r>
            <a:r>
              <a:rPr lang="en-US" altLang="zh-CN" sz="2800" b="1">
                <a:solidFill>
                  <a:srgbClr val="0070C0"/>
                </a:solidFill>
                <a:ea typeface="楷体_GB2312" pitchFamily="49" charset="-122"/>
              </a:rPr>
              <a:t>(</a:t>
            </a:r>
            <a:r>
              <a:rPr lang="en-US" altLang="zh-CN" sz="2800" b="1" i="1">
                <a:solidFill>
                  <a:srgbClr val="0070C0"/>
                </a:solidFill>
                <a:ea typeface="楷体_GB2312" pitchFamily="49" charset="-122"/>
              </a:rPr>
              <a:t>t</a:t>
            </a:r>
            <a:r>
              <a:rPr lang="en-US" altLang="zh-CN" sz="2800" b="1">
                <a:solidFill>
                  <a:srgbClr val="0070C0"/>
                </a:solidFill>
                <a:ea typeface="楷体_GB2312" pitchFamily="49" charset="-122"/>
              </a:rPr>
              <a:t>)</a:t>
            </a:r>
            <a:r>
              <a:rPr lang="zh-CN" altLang="en-US" sz="2800" b="1">
                <a:solidFill>
                  <a:srgbClr val="0070C0"/>
                </a:solidFill>
                <a:ea typeface="楷体_GB2312" pitchFamily="49" charset="-122"/>
              </a:rPr>
              <a:t>为实函数</a:t>
            </a:r>
            <a:r>
              <a:rPr lang="en-US" altLang="zh-CN" sz="2800" b="1">
                <a:solidFill>
                  <a:srgbClr val="0070C0"/>
                </a:solidFill>
                <a:ea typeface="楷体_GB2312" pitchFamily="49" charset="-122"/>
              </a:rPr>
              <a:t>: </a:t>
            </a:r>
          </a:p>
        </p:txBody>
      </p:sp>
      <p:sp>
        <p:nvSpPr>
          <p:cNvPr id="40973" name="Text Box 4"/>
          <p:cNvSpPr txBox="1">
            <a:spLocks noChangeArrowheads="1"/>
          </p:cNvSpPr>
          <p:nvPr/>
        </p:nvSpPr>
        <p:spPr bwMode="auto">
          <a:xfrm>
            <a:off x="250825" y="2133600"/>
            <a:ext cx="2559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相关函数定义</a:t>
            </a:r>
            <a:r>
              <a:rPr lang="en-US" altLang="zh-CN" sz="2800" b="1">
                <a:solidFill>
                  <a:srgbClr val="000000"/>
                </a:solidFill>
                <a:ea typeface="楷体_GB2312" pitchFamily="49" charset="-122"/>
              </a:rPr>
              <a:t>: </a:t>
            </a:r>
          </a:p>
        </p:txBody>
      </p:sp>
      <p:graphicFrame>
        <p:nvGraphicFramePr>
          <p:cNvPr id="152581" name="Object 2"/>
          <p:cNvGraphicFramePr>
            <a:graphicFrameLocks noChangeAspect="1"/>
          </p:cNvGraphicFramePr>
          <p:nvPr/>
        </p:nvGraphicFramePr>
        <p:xfrm>
          <a:off x="1030288" y="2532063"/>
          <a:ext cx="4032250" cy="741362"/>
        </p:xfrm>
        <a:graphic>
          <a:graphicData uri="http://schemas.openxmlformats.org/presentationml/2006/ole">
            <mc:AlternateContent xmlns:mc="http://schemas.openxmlformats.org/markup-compatibility/2006">
              <mc:Choice xmlns:v="urn:schemas-microsoft-com:vml" Requires="v">
                <p:oleObj name="Equation" r:id="rId2" imgW="58102560" imgH="10570320" progId="">
                  <p:embed/>
                </p:oleObj>
              </mc:Choice>
              <mc:Fallback>
                <p:oleObj name="Equation" r:id="rId2" imgW="58102560" imgH="10570320" progId="">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030288" y="2532063"/>
                        <a:ext cx="403225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2" name="Object 3"/>
          <p:cNvGraphicFramePr>
            <a:graphicFrameLocks noChangeAspect="1"/>
          </p:cNvGraphicFramePr>
          <p:nvPr/>
        </p:nvGraphicFramePr>
        <p:xfrm>
          <a:off x="5049840" y="2532063"/>
          <a:ext cx="3082925" cy="741362"/>
        </p:xfrm>
        <a:graphic>
          <a:graphicData uri="http://schemas.openxmlformats.org/presentationml/2006/ole">
            <mc:AlternateContent xmlns:mc="http://schemas.openxmlformats.org/markup-compatibility/2006">
              <mc:Choice xmlns:v="urn:schemas-microsoft-com:vml" Requires="v">
                <p:oleObj name="Equation" r:id="rId4" imgW="44285040" imgH="10570320" progId="">
                  <p:embed/>
                </p:oleObj>
              </mc:Choice>
              <mc:Fallback>
                <p:oleObj name="Equation" r:id="rId4" imgW="44285040" imgH="10570320" progId="">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49840" y="2532063"/>
                        <a:ext cx="308292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3" name="Object 4"/>
          <p:cNvGraphicFramePr>
            <a:graphicFrameLocks noChangeAspect="1"/>
          </p:cNvGraphicFramePr>
          <p:nvPr/>
        </p:nvGraphicFramePr>
        <p:xfrm>
          <a:off x="1042990" y="3284538"/>
          <a:ext cx="4033837" cy="741362"/>
        </p:xfrm>
        <a:graphic>
          <a:graphicData uri="http://schemas.openxmlformats.org/presentationml/2006/ole">
            <mc:AlternateContent xmlns:mc="http://schemas.openxmlformats.org/markup-compatibility/2006">
              <mc:Choice xmlns:v="urn:schemas-microsoft-com:vml" Requires="v">
                <p:oleObj name="Equation" r:id="rId6" imgW="58102560" imgH="10570320" progId="">
                  <p:embed/>
                </p:oleObj>
              </mc:Choice>
              <mc:Fallback>
                <p:oleObj name="Equation" r:id="rId6" imgW="58102560" imgH="10570320" progId="">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042990" y="3284538"/>
                        <a:ext cx="4033837"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4" name="Object 5"/>
          <p:cNvGraphicFramePr>
            <a:graphicFrameLocks noChangeAspect="1"/>
          </p:cNvGraphicFramePr>
          <p:nvPr/>
        </p:nvGraphicFramePr>
        <p:xfrm>
          <a:off x="5076827" y="3279777"/>
          <a:ext cx="3317875" cy="796925"/>
        </p:xfrm>
        <a:graphic>
          <a:graphicData uri="http://schemas.openxmlformats.org/presentationml/2006/ole">
            <mc:AlternateContent xmlns:mc="http://schemas.openxmlformats.org/markup-compatibility/2006">
              <mc:Choice xmlns:v="urn:schemas-microsoft-com:vml" Requires="v">
                <p:oleObj name="Equation" r:id="rId8" imgW="44285040" imgH="10570320" progId="">
                  <p:embed/>
                </p:oleObj>
              </mc:Choice>
              <mc:Fallback>
                <p:oleObj name="Equation" r:id="rId8" imgW="44285040" imgH="10570320" progId="">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5076827" y="3279777"/>
                        <a:ext cx="33178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585" name="Text Box 9"/>
          <p:cNvSpPr txBox="1">
            <a:spLocks noChangeArrowheads="1"/>
          </p:cNvSpPr>
          <p:nvPr/>
        </p:nvSpPr>
        <p:spPr bwMode="auto">
          <a:xfrm>
            <a:off x="358775" y="4057652"/>
            <a:ext cx="207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可以证明： </a:t>
            </a:r>
          </a:p>
        </p:txBody>
      </p:sp>
      <p:graphicFrame>
        <p:nvGraphicFramePr>
          <p:cNvPr id="152586" name="Object 6"/>
          <p:cNvGraphicFramePr>
            <a:graphicFrameLocks noChangeAspect="1"/>
          </p:cNvGraphicFramePr>
          <p:nvPr/>
        </p:nvGraphicFramePr>
        <p:xfrm>
          <a:off x="3352802" y="4292600"/>
          <a:ext cx="2443163" cy="484188"/>
        </p:xfrm>
        <a:graphic>
          <a:graphicData uri="http://schemas.openxmlformats.org/presentationml/2006/ole">
            <mc:AlternateContent xmlns:mc="http://schemas.openxmlformats.org/markup-compatibility/2006">
              <mc:Choice xmlns:v="urn:schemas-microsoft-com:vml" Requires="v">
                <p:oleObj r:id="rId10" imgW="35344080" imgH="6906960" progId="">
                  <p:embed/>
                </p:oleObj>
              </mc:Choice>
              <mc:Fallback>
                <p:oleObj r:id="rId10" imgW="35344080" imgH="6906960" progId="">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352802" y="4292600"/>
                        <a:ext cx="2443163" cy="4841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7" name="Object 7"/>
          <p:cNvGraphicFramePr>
            <a:graphicFrameLocks noChangeAspect="1"/>
          </p:cNvGraphicFramePr>
          <p:nvPr/>
        </p:nvGraphicFramePr>
        <p:xfrm>
          <a:off x="358777" y="4868865"/>
          <a:ext cx="6373813" cy="523875"/>
        </p:xfrm>
        <a:graphic>
          <a:graphicData uri="http://schemas.openxmlformats.org/presentationml/2006/ole">
            <mc:AlternateContent xmlns:mc="http://schemas.openxmlformats.org/markup-compatibility/2006">
              <mc:Choice xmlns:v="urn:schemas-microsoft-com:vml" Requires="v">
                <p:oleObj name="Equation" r:id="rId12" imgW="82486440" imgH="6906960" progId="Equation.DSMT4">
                  <p:embed/>
                </p:oleObj>
              </mc:Choice>
              <mc:Fallback>
                <p:oleObj name="Equation" r:id="rId12" imgW="82486440" imgH="6906960"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358777" y="4868865"/>
                        <a:ext cx="6373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8" name="Object 8"/>
          <p:cNvGraphicFramePr>
            <a:graphicFrameLocks noChangeAspect="1"/>
          </p:cNvGraphicFramePr>
          <p:nvPr/>
        </p:nvGraphicFramePr>
        <p:xfrm>
          <a:off x="1409700" y="5351463"/>
          <a:ext cx="3665538" cy="741362"/>
        </p:xfrm>
        <a:graphic>
          <a:graphicData uri="http://schemas.openxmlformats.org/presentationml/2006/ole">
            <mc:AlternateContent xmlns:mc="http://schemas.openxmlformats.org/markup-compatibility/2006">
              <mc:Choice xmlns:v="urn:schemas-microsoft-com:vml" Requires="v">
                <p:oleObj name="Equation" r:id="rId14" imgW="52819200" imgH="10570320" progId="">
                  <p:embed/>
                </p:oleObj>
              </mc:Choice>
              <mc:Fallback>
                <p:oleObj name="Equation" r:id="rId14" imgW="52819200" imgH="10570320" progId="">
                  <p:embed/>
                  <p:pic>
                    <p:nvPicPr>
                      <p:cNvPr id="0" name=""/>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1409700" y="5351463"/>
                        <a:ext cx="3665538"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89" name="Object 9"/>
          <p:cNvGraphicFramePr>
            <a:graphicFrameLocks noChangeAspect="1"/>
          </p:cNvGraphicFramePr>
          <p:nvPr/>
        </p:nvGraphicFramePr>
        <p:xfrm>
          <a:off x="5003800" y="5300663"/>
          <a:ext cx="2946400" cy="741362"/>
        </p:xfrm>
        <a:graphic>
          <a:graphicData uri="http://schemas.openxmlformats.org/presentationml/2006/ole">
            <mc:AlternateContent xmlns:mc="http://schemas.openxmlformats.org/markup-compatibility/2006">
              <mc:Choice xmlns:v="urn:schemas-microsoft-com:vml" Requires="v">
                <p:oleObj name="Equation" r:id="rId16" imgW="42252840" imgH="10570320" progId="">
                  <p:embed/>
                </p:oleObj>
              </mc:Choice>
              <mc:Fallback>
                <p:oleObj name="Equation" r:id="rId16" imgW="42252840" imgH="10570320" progId="">
                  <p:embed/>
                  <p:pic>
                    <p:nvPicPr>
                      <p:cNvPr id="0" name=""/>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5003800" y="5300663"/>
                        <a:ext cx="29464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2590" name="Object 10"/>
          <p:cNvGraphicFramePr>
            <a:graphicFrameLocks noChangeAspect="1"/>
          </p:cNvGraphicFramePr>
          <p:nvPr/>
        </p:nvGraphicFramePr>
        <p:xfrm>
          <a:off x="3482975" y="6092827"/>
          <a:ext cx="2025650" cy="454025"/>
        </p:xfrm>
        <a:graphic>
          <a:graphicData uri="http://schemas.openxmlformats.org/presentationml/2006/ole">
            <mc:AlternateContent xmlns:mc="http://schemas.openxmlformats.org/markup-compatibility/2006">
              <mc:Choice xmlns:v="urn:schemas-microsoft-com:vml" Requires="v">
                <p:oleObj name="Equation" r:id="rId18" imgW="28435320" imgH="6499800" progId="">
                  <p:embed/>
                </p:oleObj>
              </mc:Choice>
              <mc:Fallback>
                <p:oleObj name="Equation" r:id="rId18" imgW="28435320" imgH="6499800" progId="">
                  <p:embed/>
                  <p:pic>
                    <p:nvPicPr>
                      <p:cNvPr id="0" name=""/>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3482975" y="6092827"/>
                        <a:ext cx="2025650" cy="454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591" name="Text Box 15"/>
          <p:cNvSpPr txBox="1">
            <a:spLocks noChangeArrowheads="1"/>
          </p:cNvSpPr>
          <p:nvPr/>
        </p:nvSpPr>
        <p:spPr bwMode="auto">
          <a:xfrm>
            <a:off x="5464175" y="6092827"/>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l-GR" altLang="zh-CN" sz="2800" b="1" i="1">
                <a:solidFill>
                  <a:srgbClr val="000000"/>
                </a:solidFill>
                <a:latin typeface="楷体_GB2312" pitchFamily="49" charset="-122"/>
                <a:ea typeface="楷体_GB2312" pitchFamily="49" charset="-122"/>
              </a:rPr>
              <a:t>τ</a:t>
            </a:r>
            <a:r>
              <a:rPr lang="zh-CN" altLang="en-US" sz="2800" b="1">
                <a:solidFill>
                  <a:srgbClr val="000000"/>
                </a:solidFill>
                <a:latin typeface="楷体_GB2312" pitchFamily="49" charset="-122"/>
                <a:ea typeface="楷体_GB2312" pitchFamily="49" charset="-122"/>
              </a:rPr>
              <a:t>的偶函数</a:t>
            </a:r>
          </a:p>
        </p:txBody>
      </p:sp>
      <p:sp>
        <p:nvSpPr>
          <p:cNvPr id="56336"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23482804-E9F5-4D72-90FC-DC5A6535EC56}" type="slidenum">
              <a:rPr lang="zh-CN" altLang="en-US" sz="1400">
                <a:solidFill>
                  <a:srgbClr val="000000"/>
                </a:solidFill>
              </a:rPr>
              <a:pPr eaLnBrk="1" fontAlgn="base" hangingPunct="1">
                <a:spcBef>
                  <a:spcPct val="0"/>
                </a:spcBef>
                <a:spcAft>
                  <a:spcPct val="0"/>
                </a:spcAft>
              </a:pPr>
              <a:t>68</a:t>
            </a:fld>
            <a:endParaRPr lang="en-US" altLang="zh-CN" sz="1400" dirty="0">
              <a:solidFill>
                <a:srgbClr val="000000"/>
              </a:solidFill>
            </a:endParaRPr>
          </a:p>
        </p:txBody>
      </p:sp>
      <p:sp>
        <p:nvSpPr>
          <p:cNvPr id="17" name="Rectangle 2"/>
          <p:cNvSpPr txBox="1">
            <a:spLocks noChangeArrowheads="1"/>
          </p:cNvSpPr>
          <p:nvPr/>
        </p:nvSpPr>
        <p:spPr>
          <a:xfrm>
            <a:off x="179388" y="549277"/>
            <a:ext cx="2170112" cy="561975"/>
          </a:xfrm>
          <a:prstGeom prst="rect">
            <a:avLst/>
          </a:prstGeom>
        </p:spPr>
        <p:txBody>
          <a:bodyPr/>
          <a:lstStyle/>
          <a:p>
            <a:pPr fontAlgn="base">
              <a:spcBef>
                <a:spcPct val="0"/>
              </a:spcBef>
              <a:spcAft>
                <a:spcPct val="0"/>
              </a:spcAft>
              <a:defRPr/>
            </a:pPr>
            <a:r>
              <a:rPr lang="en-US" altLang="zh-CN" sz="2800" b="1" kern="0" dirty="0">
                <a:solidFill>
                  <a:srgbClr val="0C03BD"/>
                </a:solidFill>
                <a:latin typeface="黑体" pitchFamily="49" charset="-122"/>
                <a:ea typeface="黑体" pitchFamily="49" charset="-122"/>
              </a:rPr>
              <a:t>2</a:t>
            </a:r>
            <a:r>
              <a:rPr lang="zh-CN" altLang="en-US" sz="2800" b="1" kern="0" dirty="0">
                <a:solidFill>
                  <a:srgbClr val="0C03BD"/>
                </a:solidFill>
                <a:latin typeface="黑体" pitchFamily="49" charset="-122"/>
                <a:ea typeface="黑体" pitchFamily="49" charset="-122"/>
              </a:rPr>
              <a:t>．相关函数</a:t>
            </a:r>
          </a:p>
        </p:txBody>
      </p:sp>
      <p:sp>
        <p:nvSpPr>
          <p:cNvPr id="18" name="矩形 17"/>
          <p:cNvSpPr>
            <a:spLocks noChangeArrowheads="1"/>
          </p:cNvSpPr>
          <p:nvPr/>
        </p:nvSpPr>
        <p:spPr bwMode="auto">
          <a:xfrm>
            <a:off x="1042990" y="2636838"/>
            <a:ext cx="7489825" cy="1439862"/>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19" name="矩形 18"/>
          <p:cNvSpPr>
            <a:spLocks noChangeArrowheads="1"/>
          </p:cNvSpPr>
          <p:nvPr/>
        </p:nvSpPr>
        <p:spPr bwMode="auto">
          <a:xfrm>
            <a:off x="1258888" y="5373688"/>
            <a:ext cx="6697662" cy="1223962"/>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56340" name="矩形 19"/>
          <p:cNvSpPr>
            <a:spLocks noChangeArrowheads="1"/>
          </p:cNvSpPr>
          <p:nvPr/>
        </p:nvSpPr>
        <p:spPr bwMode="auto">
          <a:xfrm>
            <a:off x="6408738" y="0"/>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6.6 </a:t>
            </a:r>
            <a:r>
              <a:rPr lang="zh-CN" altLang="en-US" sz="3200" b="1">
                <a:solidFill>
                  <a:srgbClr val="FF0000"/>
                </a:solidFill>
                <a:latin typeface="黑体" panose="02010609060101010101" pitchFamily="49" charset="-122"/>
                <a:ea typeface="黑体" panose="02010609060101010101" pitchFamily="49" charset="-122"/>
              </a:rPr>
              <a:t>相关</a:t>
            </a:r>
          </a:p>
        </p:txBody>
      </p:sp>
    </p:spTree>
    <p:extLst>
      <p:ext uri="{BB962C8B-B14F-4D97-AF65-F5344CB8AC3E}">
        <p14:creationId xmlns:p14="http://schemas.microsoft.com/office/powerpoint/2010/main" val="1397085765"/>
      </p:ext>
    </p:extLst>
  </p:cSld>
  <p:clrMapOvr>
    <a:masterClrMapping/>
  </p:clrMapOvr>
  <p:transition>
    <p:strips dir="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1563688" y="1181102"/>
            <a:ext cx="273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0000"/>
                </a:solidFill>
                <a:ea typeface="楷体_GB2312" pitchFamily="49" charset="-122"/>
              </a:rPr>
              <a:t> </a:t>
            </a:r>
          </a:p>
        </p:txBody>
      </p:sp>
      <p:sp>
        <p:nvSpPr>
          <p:cNvPr id="43017" name="Text Box 6"/>
          <p:cNvSpPr txBox="1">
            <a:spLocks noChangeArrowheads="1"/>
          </p:cNvSpPr>
          <p:nvPr/>
        </p:nvSpPr>
        <p:spPr bwMode="auto">
          <a:xfrm>
            <a:off x="468313" y="1773240"/>
            <a:ext cx="2076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相关函数： </a:t>
            </a:r>
          </a:p>
        </p:txBody>
      </p:sp>
      <p:graphicFrame>
        <p:nvGraphicFramePr>
          <p:cNvPr id="154632" name="Object 2"/>
          <p:cNvGraphicFramePr>
            <a:graphicFrameLocks noChangeAspect="1"/>
          </p:cNvGraphicFramePr>
          <p:nvPr/>
        </p:nvGraphicFramePr>
        <p:xfrm>
          <a:off x="1922465" y="2347915"/>
          <a:ext cx="5280025" cy="1114425"/>
        </p:xfrm>
        <a:graphic>
          <a:graphicData uri="http://schemas.openxmlformats.org/presentationml/2006/ole">
            <mc:AlternateContent xmlns:mc="http://schemas.openxmlformats.org/markup-compatibility/2006">
              <mc:Choice xmlns:v="urn:schemas-microsoft-com:vml" Requires="v">
                <p:oleObj name="Equation" r:id="rId2" imgW="74764800" imgH="15861960" progId="">
                  <p:embed/>
                </p:oleObj>
              </mc:Choice>
              <mc:Fallback>
                <p:oleObj name="Equation" r:id="rId2" imgW="74764800" imgH="15861960" progId="">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922465" y="2347915"/>
                        <a:ext cx="5280025" cy="11144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4" name="Object 3"/>
          <p:cNvGraphicFramePr>
            <a:graphicFrameLocks noChangeAspect="1"/>
          </p:cNvGraphicFramePr>
          <p:nvPr/>
        </p:nvGraphicFramePr>
        <p:xfrm>
          <a:off x="1922465" y="3679825"/>
          <a:ext cx="5297487" cy="1117600"/>
        </p:xfrm>
        <a:graphic>
          <a:graphicData uri="http://schemas.openxmlformats.org/presentationml/2006/ole">
            <mc:AlternateContent xmlns:mc="http://schemas.openxmlformats.org/markup-compatibility/2006">
              <mc:Choice xmlns:v="urn:schemas-microsoft-com:vml" Requires="v">
                <p:oleObj name="Equation" r:id="rId4" imgW="74764800" imgH="15861960" progId="">
                  <p:embed/>
                </p:oleObj>
              </mc:Choice>
              <mc:Fallback>
                <p:oleObj name="Equation" r:id="rId4" imgW="74764800" imgH="15861960" progId="">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922465" y="3679825"/>
                        <a:ext cx="5297487" cy="1117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635" name="Text Box 11"/>
          <p:cNvSpPr txBox="1">
            <a:spLocks noChangeArrowheads="1"/>
          </p:cNvSpPr>
          <p:nvPr/>
        </p:nvSpPr>
        <p:spPr bwMode="auto">
          <a:xfrm>
            <a:off x="611188" y="4849815"/>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自相关函数： </a:t>
            </a:r>
          </a:p>
        </p:txBody>
      </p:sp>
      <p:graphicFrame>
        <p:nvGraphicFramePr>
          <p:cNvPr id="154637" name="Object 4"/>
          <p:cNvGraphicFramePr>
            <a:graphicFrameLocks noChangeAspect="1"/>
          </p:cNvGraphicFramePr>
          <p:nvPr/>
        </p:nvGraphicFramePr>
        <p:xfrm>
          <a:off x="2132013" y="5478465"/>
          <a:ext cx="4932362" cy="1119187"/>
        </p:xfrm>
        <a:graphic>
          <a:graphicData uri="http://schemas.openxmlformats.org/presentationml/2006/ole">
            <mc:AlternateContent xmlns:mc="http://schemas.openxmlformats.org/markup-compatibility/2006">
              <mc:Choice xmlns:v="urn:schemas-microsoft-com:vml" Requires="v">
                <p:oleObj name="Equation" r:id="rId6" imgW="69481800" imgH="15861960" progId="">
                  <p:embed/>
                </p:oleObj>
              </mc:Choice>
              <mc:Fallback>
                <p:oleObj name="Equation" r:id="rId6" imgW="69481800" imgH="15861960" progId="">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132013" y="5478465"/>
                        <a:ext cx="4932362" cy="11191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2" name="Rectangle 14"/>
          <p:cNvSpPr>
            <a:spLocks noGrp="1" noChangeArrowheads="1"/>
          </p:cNvSpPr>
          <p:nvPr>
            <p:ph type="title"/>
          </p:nvPr>
        </p:nvSpPr>
        <p:spPr bwMode="auto">
          <a:xfrm>
            <a:off x="2" y="620715"/>
            <a:ext cx="5483225" cy="56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2800" b="1">
                <a:solidFill>
                  <a:srgbClr val="0070C0"/>
                </a:solidFill>
              </a:rPr>
              <a:t>(2)</a:t>
            </a:r>
            <a:r>
              <a:rPr lang="en-US" altLang="zh-CN" sz="2800" b="1" i="1">
                <a:solidFill>
                  <a:srgbClr val="0070C0"/>
                </a:solidFill>
              </a:rPr>
              <a:t>f</a:t>
            </a:r>
            <a:r>
              <a:rPr lang="en-US" altLang="zh-CN" sz="2800" b="1" baseline="-25000">
                <a:solidFill>
                  <a:srgbClr val="0070C0"/>
                </a:solidFill>
              </a:rPr>
              <a:t>1</a:t>
            </a:r>
            <a:r>
              <a:rPr lang="en-US" altLang="zh-CN" sz="2800" b="1">
                <a:solidFill>
                  <a:srgbClr val="0070C0"/>
                </a:solidFill>
              </a:rPr>
              <a:t>(</a:t>
            </a:r>
            <a:r>
              <a:rPr lang="en-US" altLang="zh-CN" sz="2800" b="1" i="1">
                <a:solidFill>
                  <a:srgbClr val="0070C0"/>
                </a:solidFill>
              </a:rPr>
              <a:t>t</a:t>
            </a:r>
            <a:r>
              <a:rPr lang="en-US" altLang="zh-CN" sz="2800" b="1">
                <a:solidFill>
                  <a:srgbClr val="0070C0"/>
                </a:solidFill>
              </a:rPr>
              <a:t>)</a:t>
            </a:r>
            <a:r>
              <a:rPr lang="zh-CN" altLang="en-US" sz="2800" b="1">
                <a:solidFill>
                  <a:srgbClr val="0070C0"/>
                </a:solidFill>
              </a:rPr>
              <a:t>与</a:t>
            </a:r>
            <a:r>
              <a:rPr lang="en-US" altLang="zh-CN" sz="2800" b="1" i="1">
                <a:solidFill>
                  <a:srgbClr val="0070C0"/>
                </a:solidFill>
              </a:rPr>
              <a:t>f</a:t>
            </a:r>
            <a:r>
              <a:rPr lang="en-US" altLang="zh-CN" sz="2800" b="1" baseline="-25000">
                <a:solidFill>
                  <a:srgbClr val="0070C0"/>
                </a:solidFill>
              </a:rPr>
              <a:t>2</a:t>
            </a:r>
            <a:r>
              <a:rPr lang="en-US" altLang="zh-CN" sz="2800" b="1">
                <a:solidFill>
                  <a:srgbClr val="0070C0"/>
                </a:solidFill>
              </a:rPr>
              <a:t>(</a:t>
            </a:r>
            <a:r>
              <a:rPr lang="en-US" altLang="zh-CN" sz="2800" b="1" i="1">
                <a:solidFill>
                  <a:srgbClr val="0070C0"/>
                </a:solidFill>
              </a:rPr>
              <a:t>t</a:t>
            </a:r>
            <a:r>
              <a:rPr lang="en-US" altLang="zh-CN" sz="2800" b="1">
                <a:solidFill>
                  <a:srgbClr val="0070C0"/>
                </a:solidFill>
              </a:rPr>
              <a:t>)</a:t>
            </a:r>
            <a:r>
              <a:rPr lang="zh-CN" altLang="en-US" sz="2800" b="1">
                <a:solidFill>
                  <a:srgbClr val="0070C0"/>
                </a:solidFill>
              </a:rPr>
              <a:t>是功率有限信号</a:t>
            </a:r>
          </a:p>
        </p:txBody>
      </p:sp>
      <p:sp>
        <p:nvSpPr>
          <p:cNvPr id="43023" name="Text Box 15"/>
          <p:cNvSpPr txBox="1">
            <a:spLocks noChangeArrowheads="1"/>
          </p:cNvSpPr>
          <p:nvPr/>
        </p:nvSpPr>
        <p:spPr bwMode="auto">
          <a:xfrm>
            <a:off x="212727" y="1177925"/>
            <a:ext cx="3806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70C0"/>
                </a:solidFill>
                <a:ea typeface="楷体_GB2312" pitchFamily="49" charset="-122"/>
              </a:rPr>
              <a:t>① </a:t>
            </a:r>
            <a:r>
              <a:rPr lang="en-US" altLang="zh-CN" sz="2800" b="1" i="1">
                <a:solidFill>
                  <a:srgbClr val="0070C0"/>
                </a:solidFill>
                <a:ea typeface="楷体_GB2312" pitchFamily="49" charset="-122"/>
              </a:rPr>
              <a:t>f</a:t>
            </a:r>
            <a:r>
              <a:rPr lang="en-US" altLang="zh-CN" sz="2800" b="1" baseline="-25000">
                <a:solidFill>
                  <a:srgbClr val="0070C0"/>
                </a:solidFill>
                <a:ea typeface="楷体_GB2312" pitchFamily="49" charset="-122"/>
              </a:rPr>
              <a:t>1</a:t>
            </a:r>
            <a:r>
              <a:rPr lang="en-US" altLang="zh-CN" sz="2800" b="1">
                <a:solidFill>
                  <a:srgbClr val="0070C0"/>
                </a:solidFill>
                <a:ea typeface="楷体_GB2312" pitchFamily="49" charset="-122"/>
              </a:rPr>
              <a:t>(</a:t>
            </a:r>
            <a:r>
              <a:rPr lang="en-US" altLang="zh-CN" sz="2800" b="1" i="1">
                <a:solidFill>
                  <a:srgbClr val="0070C0"/>
                </a:solidFill>
                <a:ea typeface="楷体_GB2312" pitchFamily="49" charset="-122"/>
              </a:rPr>
              <a:t>t</a:t>
            </a:r>
            <a:r>
              <a:rPr lang="en-US" altLang="zh-CN" sz="2800" b="1">
                <a:solidFill>
                  <a:srgbClr val="0070C0"/>
                </a:solidFill>
                <a:ea typeface="楷体_GB2312" pitchFamily="49" charset="-122"/>
              </a:rPr>
              <a:t>)</a:t>
            </a:r>
            <a:r>
              <a:rPr lang="zh-CN" altLang="en-US" sz="2800" b="1">
                <a:solidFill>
                  <a:srgbClr val="0070C0"/>
                </a:solidFill>
                <a:ea typeface="楷体_GB2312" pitchFamily="49" charset="-122"/>
              </a:rPr>
              <a:t>与</a:t>
            </a:r>
            <a:r>
              <a:rPr lang="en-US" altLang="zh-CN" sz="2800" b="1" i="1">
                <a:solidFill>
                  <a:srgbClr val="0070C0"/>
                </a:solidFill>
                <a:ea typeface="楷体_GB2312" pitchFamily="49" charset="-122"/>
              </a:rPr>
              <a:t>f</a:t>
            </a:r>
            <a:r>
              <a:rPr lang="en-US" altLang="zh-CN" sz="2800" b="1" baseline="-25000">
                <a:solidFill>
                  <a:srgbClr val="0070C0"/>
                </a:solidFill>
                <a:ea typeface="楷体_GB2312" pitchFamily="49" charset="-122"/>
              </a:rPr>
              <a:t>2</a:t>
            </a:r>
            <a:r>
              <a:rPr lang="en-US" altLang="zh-CN" sz="2800" b="1">
                <a:solidFill>
                  <a:srgbClr val="0070C0"/>
                </a:solidFill>
                <a:ea typeface="楷体_GB2312" pitchFamily="49" charset="-122"/>
              </a:rPr>
              <a:t>(</a:t>
            </a:r>
            <a:r>
              <a:rPr lang="en-US" altLang="zh-CN" sz="2800" b="1" i="1">
                <a:solidFill>
                  <a:srgbClr val="0070C0"/>
                </a:solidFill>
                <a:ea typeface="楷体_GB2312" pitchFamily="49" charset="-122"/>
              </a:rPr>
              <a:t>t</a:t>
            </a:r>
            <a:r>
              <a:rPr lang="en-US" altLang="zh-CN" sz="2800" b="1">
                <a:solidFill>
                  <a:srgbClr val="0070C0"/>
                </a:solidFill>
                <a:ea typeface="楷体_GB2312" pitchFamily="49" charset="-122"/>
              </a:rPr>
              <a:t>)</a:t>
            </a:r>
            <a:r>
              <a:rPr lang="zh-CN" altLang="en-US" sz="2800" b="1">
                <a:solidFill>
                  <a:srgbClr val="0070C0"/>
                </a:solidFill>
                <a:ea typeface="楷体_GB2312" pitchFamily="49" charset="-122"/>
              </a:rPr>
              <a:t>为实函数</a:t>
            </a:r>
            <a:r>
              <a:rPr lang="en-US" altLang="zh-CN" sz="2800" b="1">
                <a:solidFill>
                  <a:srgbClr val="0070C0"/>
                </a:solidFill>
                <a:ea typeface="楷体_GB2312" pitchFamily="49" charset="-122"/>
              </a:rPr>
              <a:t>: </a:t>
            </a:r>
          </a:p>
        </p:txBody>
      </p:sp>
      <p:sp>
        <p:nvSpPr>
          <p:cNvPr id="57354"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1C4639D4-D37F-46A5-BF41-563353B80A2F}" type="slidenum">
              <a:rPr lang="zh-CN" altLang="en-US" sz="1400">
                <a:solidFill>
                  <a:srgbClr val="000000"/>
                </a:solidFill>
              </a:rPr>
              <a:pPr eaLnBrk="1" fontAlgn="base" hangingPunct="1">
                <a:spcBef>
                  <a:spcPct val="0"/>
                </a:spcBef>
                <a:spcAft>
                  <a:spcPct val="0"/>
                </a:spcAft>
              </a:pPr>
              <a:t>69</a:t>
            </a:fld>
            <a:endParaRPr lang="en-US" altLang="zh-CN" sz="1400" dirty="0">
              <a:solidFill>
                <a:srgbClr val="000000"/>
              </a:solidFill>
            </a:endParaRPr>
          </a:p>
        </p:txBody>
      </p:sp>
      <p:sp>
        <p:nvSpPr>
          <p:cNvPr id="57355" name="矩形 10"/>
          <p:cNvSpPr>
            <a:spLocks noChangeArrowheads="1"/>
          </p:cNvSpPr>
          <p:nvPr/>
        </p:nvSpPr>
        <p:spPr bwMode="auto">
          <a:xfrm>
            <a:off x="6408738" y="0"/>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6.6 </a:t>
            </a:r>
            <a:r>
              <a:rPr lang="zh-CN" altLang="en-US" sz="3200" b="1">
                <a:solidFill>
                  <a:srgbClr val="FF0000"/>
                </a:solidFill>
                <a:latin typeface="黑体" panose="02010609060101010101" pitchFamily="49" charset="-122"/>
                <a:ea typeface="黑体" panose="02010609060101010101" pitchFamily="49" charset="-122"/>
              </a:rPr>
              <a:t>相关</a:t>
            </a:r>
          </a:p>
        </p:txBody>
      </p:sp>
    </p:spTree>
    <p:extLst>
      <p:ext uri="{BB962C8B-B14F-4D97-AF65-F5344CB8AC3E}">
        <p14:creationId xmlns:p14="http://schemas.microsoft.com/office/powerpoint/2010/main" val="2974161913"/>
      </p:ext>
    </p:extLst>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0C4583C-C67D-4BF1-B1C8-FEF2A23F6D35}" type="slidenum">
              <a:rPr kumimoji="0" lang="zh-CN" altLang="en-US" sz="1400">
                <a:solidFill>
                  <a:srgbClr val="000000"/>
                </a:solidFill>
                <a:latin typeface="Arial" panose="020B0604020202020204" pitchFamily="34" charset="0"/>
              </a:rPr>
              <a:pPr eaLnBrk="1" hangingPunct="1"/>
              <a:t>7</a:t>
            </a:fld>
            <a:endParaRPr kumimoji="0" lang="en-US" altLang="zh-CN" sz="1400">
              <a:solidFill>
                <a:srgbClr val="000000"/>
              </a:solidFill>
              <a:latin typeface="Arial" panose="020B0604020202020204" pitchFamily="34" charset="0"/>
            </a:endParaRPr>
          </a:p>
        </p:txBody>
      </p:sp>
      <p:sp>
        <p:nvSpPr>
          <p:cNvPr id="6147" name="Rectangle 4"/>
          <p:cNvSpPr>
            <a:spLocks noChangeArrowheads="1"/>
          </p:cNvSpPr>
          <p:nvPr/>
        </p:nvSpPr>
        <p:spPr bwMode="auto">
          <a:xfrm>
            <a:off x="30163" y="64135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lang="zh-CN" altLang="en-US" sz="2800" b="1">
                <a:solidFill>
                  <a:srgbClr val="0033CC"/>
                </a:solidFill>
                <a:ea typeface="黑体" panose="02010609060101010101" pitchFamily="49" charset="-122"/>
              </a:rPr>
              <a:t>乘积性质（筛选）                  </a:t>
            </a:r>
          </a:p>
        </p:txBody>
      </p:sp>
      <p:graphicFrame>
        <p:nvGraphicFramePr>
          <p:cNvPr id="7" name="Object 155"/>
          <p:cNvGraphicFramePr>
            <a:graphicFrameLocks noChangeAspect="1"/>
          </p:cNvGraphicFramePr>
          <p:nvPr/>
        </p:nvGraphicFramePr>
        <p:xfrm>
          <a:off x="225427" y="1316040"/>
          <a:ext cx="7883525" cy="581025"/>
        </p:xfrm>
        <a:graphic>
          <a:graphicData uri="http://schemas.openxmlformats.org/presentationml/2006/ole">
            <mc:AlternateContent xmlns:mc="http://schemas.openxmlformats.org/markup-compatibility/2006">
              <mc:Choice xmlns:v="urn:schemas-microsoft-com:vml" Requires="v">
                <p:oleObj name="Equation" r:id="rId2" imgW="4102920" imgH="279360" progId="Equation.DSMT4">
                  <p:embed/>
                </p:oleObj>
              </mc:Choice>
              <mc:Fallback>
                <p:oleObj name="Equation" r:id="rId2" imgW="4102920" imgH="27936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7" y="1316040"/>
                        <a:ext cx="7883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 name="Object 156"/>
          <p:cNvGraphicFramePr>
            <a:graphicFrameLocks noChangeAspect="1"/>
          </p:cNvGraphicFramePr>
          <p:nvPr/>
        </p:nvGraphicFramePr>
        <p:xfrm>
          <a:off x="373065" y="2476502"/>
          <a:ext cx="2765425" cy="720725"/>
        </p:xfrm>
        <a:graphic>
          <a:graphicData uri="http://schemas.openxmlformats.org/presentationml/2006/ole">
            <mc:AlternateContent xmlns:mc="http://schemas.openxmlformats.org/markup-compatibility/2006">
              <mc:Choice xmlns:v="urn:schemas-microsoft-com:vml" Requires="v">
                <p:oleObj name="Equation" r:id="rId4" imgW="1791000" imgH="444600" progId="Equation.DSMT4">
                  <p:embed/>
                </p:oleObj>
              </mc:Choice>
              <mc:Fallback>
                <p:oleObj name="Equation" r:id="rId4" imgW="1791000" imgH="444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65" y="2476502"/>
                        <a:ext cx="27654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34"/>
          <p:cNvSpPr>
            <a:spLocks noChangeArrowheads="1"/>
          </p:cNvSpPr>
          <p:nvPr/>
        </p:nvSpPr>
        <p:spPr bwMode="auto">
          <a:xfrm>
            <a:off x="30163" y="19192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lang="zh-CN" altLang="en-US" sz="2800" b="1">
                <a:solidFill>
                  <a:srgbClr val="0033CC"/>
                </a:solidFill>
                <a:ea typeface="黑体" panose="02010609060101010101" pitchFamily="49" charset="-122"/>
              </a:rPr>
              <a:t>抽样性质                  </a:t>
            </a:r>
          </a:p>
        </p:txBody>
      </p:sp>
      <p:graphicFrame>
        <p:nvGraphicFramePr>
          <p:cNvPr id="10" name="Object 157"/>
          <p:cNvGraphicFramePr>
            <a:graphicFrameLocks noChangeAspect="1"/>
          </p:cNvGraphicFramePr>
          <p:nvPr/>
        </p:nvGraphicFramePr>
        <p:xfrm>
          <a:off x="3743325" y="2398715"/>
          <a:ext cx="3308350" cy="720725"/>
        </p:xfrm>
        <a:graphic>
          <a:graphicData uri="http://schemas.openxmlformats.org/presentationml/2006/ole">
            <mc:AlternateContent xmlns:mc="http://schemas.openxmlformats.org/markup-compatibility/2006">
              <mc:Choice xmlns:v="urn:schemas-microsoft-com:vml" Requires="v">
                <p:oleObj name="Equation" r:id="rId6" imgW="2146680" imgH="444600" progId="Equation.3">
                  <p:embed/>
                </p:oleObj>
              </mc:Choice>
              <mc:Fallback>
                <p:oleObj name="Equation" r:id="rId6" imgW="2146680" imgH="444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2398715"/>
                        <a:ext cx="33083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2" name="矩形 10"/>
          <p:cNvSpPr>
            <a:spLocks noChangeArrowheads="1"/>
          </p:cNvSpPr>
          <p:nvPr/>
        </p:nvSpPr>
        <p:spPr bwMode="auto">
          <a:xfrm>
            <a:off x="0" y="101602"/>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黑体" panose="02010609060101010101" pitchFamily="49" charset="-122"/>
              </a:rPr>
              <a:t>冲激函数的性质</a:t>
            </a:r>
          </a:p>
        </p:txBody>
      </p:sp>
      <p:graphicFrame>
        <p:nvGraphicFramePr>
          <p:cNvPr id="6153" name="Object 158"/>
          <p:cNvGraphicFramePr>
            <a:graphicFrameLocks noChangeAspect="1"/>
          </p:cNvGraphicFramePr>
          <p:nvPr/>
        </p:nvGraphicFramePr>
        <p:xfrm>
          <a:off x="2846390" y="73025"/>
          <a:ext cx="928687" cy="674688"/>
        </p:xfrm>
        <a:graphic>
          <a:graphicData uri="http://schemas.openxmlformats.org/presentationml/2006/ole">
            <mc:AlternateContent xmlns:mc="http://schemas.openxmlformats.org/markup-compatibility/2006">
              <mc:Choice xmlns:v="urn:schemas-microsoft-com:vml" Requires="v">
                <p:oleObj name="Equation" r:id="rId8" imgW="279279" imgH="203112" progId="Equation.DSMT4">
                  <p:embed/>
                </p:oleObj>
              </mc:Choice>
              <mc:Fallback>
                <p:oleObj name="Equation" r:id="rId8" imgW="279279"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6390" y="73025"/>
                        <a:ext cx="928687" cy="67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Lst>
                    </p:spPr>
                  </p:pic>
                </p:oleObj>
              </mc:Fallback>
            </mc:AlternateContent>
          </a:graphicData>
        </a:graphic>
      </p:graphicFrame>
      <p:sp>
        <p:nvSpPr>
          <p:cNvPr id="6154" name="Rectangle 34"/>
          <p:cNvSpPr>
            <a:spLocks noChangeArrowheads="1"/>
          </p:cNvSpPr>
          <p:nvPr/>
        </p:nvSpPr>
        <p:spPr bwMode="auto">
          <a:xfrm>
            <a:off x="11113" y="3255963"/>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kumimoji="0" lang="zh-CN" altLang="en-US" sz="2800" b="1">
                <a:solidFill>
                  <a:srgbClr val="0000FF"/>
                </a:solidFill>
                <a:ea typeface="黑体" panose="02010609060101010101" pitchFamily="49" charset="-122"/>
              </a:rPr>
              <a:t>奇偶性质</a:t>
            </a:r>
            <a:r>
              <a:rPr lang="zh-CN" altLang="en-US" sz="2800" b="1">
                <a:solidFill>
                  <a:srgbClr val="0033CC"/>
                </a:solidFill>
                <a:ea typeface="黑体" panose="02010609060101010101" pitchFamily="49" charset="-122"/>
              </a:rPr>
              <a:t>    </a:t>
            </a:r>
          </a:p>
        </p:txBody>
      </p:sp>
      <p:graphicFrame>
        <p:nvGraphicFramePr>
          <p:cNvPr id="16" name="Object 159"/>
          <p:cNvGraphicFramePr>
            <a:graphicFrameLocks noChangeAspect="1"/>
          </p:cNvGraphicFramePr>
          <p:nvPr/>
        </p:nvGraphicFramePr>
        <p:xfrm>
          <a:off x="242888" y="3800477"/>
          <a:ext cx="6323012" cy="669925"/>
        </p:xfrm>
        <a:graphic>
          <a:graphicData uri="http://schemas.openxmlformats.org/presentationml/2006/ole">
            <mc:AlternateContent xmlns:mc="http://schemas.openxmlformats.org/markup-compatibility/2006">
              <mc:Choice xmlns:v="urn:schemas-microsoft-com:vml" Requires="v">
                <p:oleObj name="Equation" r:id="rId10" imgW="2628900" imgH="279400" progId="Equation.DSMT4">
                  <p:embed/>
                </p:oleObj>
              </mc:Choice>
              <mc:Fallback>
                <p:oleObj name="Equation" r:id="rId10" imgW="2628900" imgH="279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888" y="3800477"/>
                        <a:ext cx="63230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Rectangle 34"/>
          <p:cNvSpPr>
            <a:spLocks noChangeArrowheads="1"/>
          </p:cNvSpPr>
          <p:nvPr/>
        </p:nvSpPr>
        <p:spPr bwMode="auto">
          <a:xfrm>
            <a:off x="7938" y="43957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kumimoji="0" lang="zh-CN" altLang="en-US" sz="2800" b="1">
                <a:solidFill>
                  <a:srgbClr val="0000FF"/>
                </a:solidFill>
                <a:latin typeface="黑体" panose="02010609060101010101" pitchFamily="49" charset="-122"/>
                <a:ea typeface="黑体" panose="02010609060101010101" pitchFamily="49" charset="-122"/>
              </a:rPr>
              <a:t>积分等于？</a:t>
            </a:r>
            <a:r>
              <a:rPr lang="zh-CN" altLang="en-US" sz="2800" b="1">
                <a:solidFill>
                  <a:srgbClr val="0033CC"/>
                </a:solidFill>
                <a:ea typeface="黑体" panose="02010609060101010101" pitchFamily="49" charset="-122"/>
              </a:rPr>
              <a:t>   </a:t>
            </a:r>
          </a:p>
        </p:txBody>
      </p:sp>
      <p:graphicFrame>
        <p:nvGraphicFramePr>
          <p:cNvPr id="18" name="Object 160"/>
          <p:cNvGraphicFramePr>
            <a:graphicFrameLocks noChangeAspect="1"/>
          </p:cNvGraphicFramePr>
          <p:nvPr>
            <p:extLst>
              <p:ext uri="{D42A27DB-BD31-4B8C-83A1-F6EECF244321}">
                <p14:modId xmlns:p14="http://schemas.microsoft.com/office/powerpoint/2010/main" val="80665057"/>
              </p:ext>
            </p:extLst>
          </p:nvPr>
        </p:nvGraphicFramePr>
        <p:xfrm>
          <a:off x="450850" y="4991100"/>
          <a:ext cx="5116513" cy="855663"/>
        </p:xfrm>
        <a:graphic>
          <a:graphicData uri="http://schemas.openxmlformats.org/presentationml/2006/ole">
            <mc:AlternateContent xmlns:mc="http://schemas.openxmlformats.org/markup-compatibility/2006">
              <mc:Choice xmlns:v="urn:schemas-microsoft-com:vml" Requires="v">
                <p:oleObj name="Equation" r:id="rId12" imgW="2171520" imgH="393480" progId="Equation.DSMT4">
                  <p:embed/>
                </p:oleObj>
              </mc:Choice>
              <mc:Fallback>
                <p:oleObj name="Equation" r:id="rId12" imgW="2171520" imgH="393480" progId="Equation.DSMT4">
                  <p:embed/>
                  <p:pic>
                    <p:nvPicPr>
                      <p:cNvPr id="0" name=""/>
                      <p:cNvPicPr>
                        <a:picLocks noChangeAspect="1" noChangeArrowheads="1"/>
                      </p:cNvPicPr>
                      <p:nvPr/>
                    </p:nvPicPr>
                    <p:blipFill>
                      <a:blip r:embed="rId13"/>
                      <a:srcRect/>
                      <a:stretch>
                        <a:fillRect/>
                      </a:stretch>
                    </p:blipFill>
                    <p:spPr bwMode="auto">
                      <a:xfrm>
                        <a:off x="450850" y="4991100"/>
                        <a:ext cx="5116513"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61"/>
          <p:cNvGraphicFramePr>
            <a:graphicFrameLocks noChangeAspect="1"/>
          </p:cNvGraphicFramePr>
          <p:nvPr/>
        </p:nvGraphicFramePr>
        <p:xfrm>
          <a:off x="2771777" y="5767390"/>
          <a:ext cx="2327275" cy="1100137"/>
        </p:xfrm>
        <a:graphic>
          <a:graphicData uri="http://schemas.openxmlformats.org/presentationml/2006/ole">
            <mc:AlternateContent xmlns:mc="http://schemas.openxmlformats.org/markup-compatibility/2006">
              <mc:Choice xmlns:v="urn:schemas-microsoft-com:vml" Requires="v">
                <p:oleObj name="Equation" r:id="rId14" imgW="939392" imgH="444307" progId="Equation.DSMT4">
                  <p:embed/>
                </p:oleObj>
              </mc:Choice>
              <mc:Fallback>
                <p:oleObj name="Equation" r:id="rId14" imgW="939392" imgH="44430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1777" y="5767390"/>
                        <a:ext cx="232727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9" name="Rectangle 34"/>
          <p:cNvSpPr>
            <a:spLocks noChangeArrowheads="1"/>
          </p:cNvSpPr>
          <p:nvPr/>
        </p:nvSpPr>
        <p:spPr bwMode="auto">
          <a:xfrm>
            <a:off x="107950" y="598328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20000"/>
              </a:spcBef>
              <a:spcAft>
                <a:spcPct val="0"/>
              </a:spcAft>
              <a:buClr>
                <a:srgbClr val="CC3300"/>
              </a:buClr>
              <a:buFont typeface="Wingdings" panose="05000000000000000000" pitchFamily="2" charset="2"/>
              <a:buChar char="l"/>
            </a:pPr>
            <a:r>
              <a:rPr kumimoji="0" lang="zh-CN" altLang="en-US" sz="2800" b="1">
                <a:solidFill>
                  <a:srgbClr val="0000FF"/>
                </a:solidFill>
                <a:ea typeface="黑体" panose="02010609060101010101" pitchFamily="49" charset="-122"/>
              </a:rPr>
              <a:t>尺度变换</a:t>
            </a:r>
            <a:r>
              <a:rPr lang="zh-CN" altLang="en-US" sz="2800" b="1">
                <a:solidFill>
                  <a:srgbClr val="0033CC"/>
                </a:solidFill>
                <a:ea typeface="黑体" panose="02010609060101010101" pitchFamily="49" charset="-122"/>
              </a:rPr>
              <a:t>  </a:t>
            </a:r>
          </a:p>
        </p:txBody>
      </p:sp>
    </p:spTree>
    <p:extLst>
      <p:ext uri="{BB962C8B-B14F-4D97-AF65-F5344CB8AC3E}">
        <p14:creationId xmlns:p14="http://schemas.microsoft.com/office/powerpoint/2010/main" val="1752475956"/>
      </p:ext>
    </p:extLst>
  </p:cSld>
  <p:clrMapOvr>
    <a:masterClrMapping/>
  </p:clrMapOvr>
  <p:transition>
    <p:strips dir="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6" name="Object 2"/>
          <p:cNvGraphicFramePr>
            <a:graphicFrameLocks noChangeAspect="1"/>
          </p:cNvGraphicFramePr>
          <p:nvPr/>
        </p:nvGraphicFramePr>
        <p:xfrm>
          <a:off x="3134519" y="1329013"/>
          <a:ext cx="3090862" cy="484187"/>
        </p:xfrm>
        <a:graphic>
          <a:graphicData uri="http://schemas.openxmlformats.org/presentationml/2006/ole">
            <mc:AlternateContent xmlns:mc="http://schemas.openxmlformats.org/markup-compatibility/2006">
              <mc:Choice xmlns:v="urn:schemas-microsoft-com:vml" Requires="v">
                <p:oleObj name="Equation" r:id="rId2" imgW="44691480" imgH="6906960" progId="">
                  <p:embed/>
                </p:oleObj>
              </mc:Choice>
              <mc:Fallback>
                <p:oleObj name="Equation" r:id="rId2" imgW="44691480" imgH="6906960" progId="">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134519" y="1329013"/>
                        <a:ext cx="3090862" cy="4841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1"/>
          <p:cNvGrpSpPr>
            <a:grpSpLocks/>
          </p:cNvGrpSpPr>
          <p:nvPr/>
        </p:nvGrpSpPr>
        <p:grpSpPr bwMode="auto">
          <a:xfrm>
            <a:off x="578874" y="2703765"/>
            <a:ext cx="8753475" cy="523875"/>
            <a:chOff x="358" y="3710"/>
            <a:chExt cx="5514" cy="330"/>
          </a:xfrm>
        </p:grpSpPr>
        <p:graphicFrame>
          <p:nvGraphicFramePr>
            <p:cNvPr id="58404" name="Object 3"/>
            <p:cNvGraphicFramePr>
              <a:graphicFrameLocks noChangeAspect="1"/>
            </p:cNvGraphicFramePr>
            <p:nvPr/>
          </p:nvGraphicFramePr>
          <p:xfrm>
            <a:off x="526" y="3711"/>
            <a:ext cx="493" cy="304"/>
          </p:xfrm>
          <a:graphic>
            <a:graphicData uri="http://schemas.openxmlformats.org/presentationml/2006/ole">
              <mc:AlternateContent xmlns:mc="http://schemas.openxmlformats.org/markup-compatibility/2006">
                <mc:Choice xmlns:v="urn:schemas-microsoft-com:vml" Requires="v">
                  <p:oleObj name="Equation" r:id="rId4" imgW="11366640" imgH="6906960" progId="">
                    <p:embed/>
                  </p:oleObj>
                </mc:Choice>
                <mc:Fallback>
                  <p:oleObj name="Equation" r:id="rId4" imgW="11366640" imgH="6906960" progId="">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26" y="3711"/>
                          <a:ext cx="49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5" name="Object 4"/>
            <p:cNvGraphicFramePr>
              <a:graphicFrameLocks noChangeAspect="1"/>
            </p:cNvGraphicFramePr>
            <p:nvPr/>
          </p:nvGraphicFramePr>
          <p:xfrm>
            <a:off x="1200" y="3711"/>
            <a:ext cx="509" cy="306"/>
          </p:xfrm>
          <a:graphic>
            <a:graphicData uri="http://schemas.openxmlformats.org/presentationml/2006/ole">
              <mc:AlternateContent xmlns:mc="http://schemas.openxmlformats.org/markup-compatibility/2006">
                <mc:Choice xmlns:v="urn:schemas-microsoft-com:vml" Requires="v">
                  <p:oleObj name="Equation" r:id="rId6" imgW="11773080" imgH="6906960" progId="">
                    <p:embed/>
                  </p:oleObj>
                </mc:Choice>
                <mc:Fallback>
                  <p:oleObj name="Equation" r:id="rId6" imgW="11773080" imgH="6906960" progId="">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200" y="3711"/>
                          <a:ext cx="509"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406" name="Text Box 14"/>
            <p:cNvSpPr txBox="1">
              <a:spLocks noChangeArrowheads="1"/>
            </p:cNvSpPr>
            <p:nvPr/>
          </p:nvSpPr>
          <p:spPr bwMode="auto">
            <a:xfrm>
              <a:off x="936" y="3710"/>
              <a:ext cx="4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与 </a:t>
              </a:r>
            </a:p>
          </p:txBody>
        </p:sp>
        <p:sp>
          <p:nvSpPr>
            <p:cNvPr id="58407" name="Text Box 15"/>
            <p:cNvSpPr txBox="1">
              <a:spLocks noChangeArrowheads="1"/>
            </p:cNvSpPr>
            <p:nvPr/>
          </p:nvSpPr>
          <p:spPr bwMode="auto">
            <a:xfrm>
              <a:off x="1610" y="3710"/>
              <a:ext cx="42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dirty="0">
                  <a:solidFill>
                    <a:srgbClr val="000000"/>
                  </a:solidFill>
                  <a:ea typeface="楷体_GB2312" pitchFamily="49" charset="-122"/>
                </a:rPr>
                <a:t>为实偶函数，则其卷积与相关完全相同。 </a:t>
              </a:r>
            </a:p>
          </p:txBody>
        </p:sp>
        <p:graphicFrame>
          <p:nvGraphicFramePr>
            <p:cNvPr id="58408" name="Object 5"/>
            <p:cNvGraphicFramePr>
              <a:graphicFrameLocks noChangeAspect="1"/>
            </p:cNvGraphicFramePr>
            <p:nvPr/>
          </p:nvGraphicFramePr>
          <p:xfrm>
            <a:off x="358" y="3811"/>
            <a:ext cx="172" cy="172"/>
          </p:xfrm>
          <a:graphic>
            <a:graphicData uri="http://schemas.openxmlformats.org/presentationml/2006/ole">
              <mc:AlternateContent xmlns:mc="http://schemas.openxmlformats.org/markup-compatibility/2006">
                <mc:Choice xmlns:v="urn:schemas-microsoft-com:vml" Requires="v">
                  <p:oleObj r:id="rId8" imgW="3645000" imgH="3650760" progId="">
                    <p:embed/>
                  </p:oleObj>
                </mc:Choice>
                <mc:Fallback>
                  <p:oleObj r:id="rId8" imgW="3645000" imgH="3650760" progId="">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58" y="3811"/>
                          <a:ext cx="17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7"/>
          <p:cNvGrpSpPr>
            <a:grpSpLocks/>
          </p:cNvGrpSpPr>
          <p:nvPr/>
        </p:nvGrpSpPr>
        <p:grpSpPr bwMode="auto">
          <a:xfrm>
            <a:off x="466726" y="2060940"/>
            <a:ext cx="8640762" cy="787400"/>
            <a:chOff x="343" y="3185"/>
            <a:chExt cx="5443" cy="496"/>
          </a:xfrm>
        </p:grpSpPr>
        <p:graphicFrame>
          <p:nvGraphicFramePr>
            <p:cNvPr id="58391" name="Object 6"/>
            <p:cNvGraphicFramePr>
              <a:graphicFrameLocks noChangeAspect="1"/>
            </p:cNvGraphicFramePr>
            <p:nvPr/>
          </p:nvGraphicFramePr>
          <p:xfrm>
            <a:off x="479" y="3201"/>
            <a:ext cx="509" cy="306"/>
          </p:xfrm>
          <a:graphic>
            <a:graphicData uri="http://schemas.openxmlformats.org/presentationml/2006/ole">
              <mc:AlternateContent xmlns:mc="http://schemas.openxmlformats.org/markup-compatibility/2006">
                <mc:Choice xmlns:v="urn:schemas-microsoft-com:vml" Requires="v">
                  <p:oleObj name="Equation" r:id="rId10" imgW="482760" imgH="279720" progId="">
                    <p:embed/>
                  </p:oleObj>
                </mc:Choice>
                <mc:Fallback>
                  <p:oleObj name="Equation" r:id="rId10" imgW="482760" imgH="279720" progId="">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79" y="3201"/>
                          <a:ext cx="509"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2" name="Text Box 19"/>
            <p:cNvSpPr txBox="1">
              <a:spLocks noChangeArrowheads="1"/>
            </p:cNvSpPr>
            <p:nvPr/>
          </p:nvSpPr>
          <p:spPr bwMode="auto">
            <a:xfrm>
              <a:off x="871" y="3201"/>
              <a:ext cx="8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反褶与 </a:t>
              </a:r>
            </a:p>
          </p:txBody>
        </p:sp>
        <p:graphicFrame>
          <p:nvGraphicFramePr>
            <p:cNvPr id="58393" name="Object 7"/>
            <p:cNvGraphicFramePr>
              <a:graphicFrameLocks noChangeAspect="1"/>
            </p:cNvGraphicFramePr>
            <p:nvPr/>
          </p:nvGraphicFramePr>
          <p:xfrm>
            <a:off x="1535" y="3185"/>
            <a:ext cx="493" cy="304"/>
          </p:xfrm>
          <a:graphic>
            <a:graphicData uri="http://schemas.openxmlformats.org/presentationml/2006/ole">
              <mc:AlternateContent xmlns:mc="http://schemas.openxmlformats.org/markup-compatibility/2006">
                <mc:Choice xmlns:v="urn:schemas-microsoft-com:vml" Requires="v">
                  <p:oleObj name="Equation" r:id="rId12" imgW="457200" imgH="279720" progId="">
                    <p:embed/>
                  </p:oleObj>
                </mc:Choice>
                <mc:Fallback>
                  <p:oleObj name="Equation" r:id="rId12" imgW="457200" imgH="279720" progId="">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1535" y="3185"/>
                          <a:ext cx="49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4" name="Text Box 21"/>
            <p:cNvSpPr txBox="1">
              <a:spLocks noChangeArrowheads="1"/>
            </p:cNvSpPr>
            <p:nvPr/>
          </p:nvSpPr>
          <p:spPr bwMode="auto">
            <a:xfrm>
              <a:off x="1927" y="3210"/>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dirty="0">
                  <a:solidFill>
                    <a:srgbClr val="000000"/>
                  </a:solidFill>
                  <a:ea typeface="楷体_GB2312" pitchFamily="49" charset="-122"/>
                </a:rPr>
                <a:t>之卷积即得 </a:t>
              </a:r>
            </a:p>
          </p:txBody>
        </p:sp>
        <p:graphicFrame>
          <p:nvGraphicFramePr>
            <p:cNvPr id="58395" name="Object 8"/>
            <p:cNvGraphicFramePr>
              <a:graphicFrameLocks noChangeAspect="1"/>
            </p:cNvGraphicFramePr>
            <p:nvPr/>
          </p:nvGraphicFramePr>
          <p:xfrm>
            <a:off x="3071" y="3216"/>
            <a:ext cx="493" cy="304"/>
          </p:xfrm>
          <a:graphic>
            <a:graphicData uri="http://schemas.openxmlformats.org/presentationml/2006/ole">
              <mc:AlternateContent xmlns:mc="http://schemas.openxmlformats.org/markup-compatibility/2006">
                <mc:Choice xmlns:v="urn:schemas-microsoft-com:vml" Requires="v">
                  <p:oleObj name="Equation" r:id="rId14" imgW="457200" imgH="279720" progId="">
                    <p:embed/>
                  </p:oleObj>
                </mc:Choice>
                <mc:Fallback>
                  <p:oleObj name="Equation" r:id="rId14" imgW="457200" imgH="279720" progId="">
                    <p:embed/>
                    <p:pic>
                      <p:nvPicPr>
                        <p:cNvPr id="0" name=""/>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071" y="3216"/>
                          <a:ext cx="49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6" name="Object 9"/>
            <p:cNvGraphicFramePr>
              <a:graphicFrameLocks noChangeAspect="1"/>
            </p:cNvGraphicFramePr>
            <p:nvPr/>
          </p:nvGraphicFramePr>
          <p:xfrm>
            <a:off x="3643" y="3216"/>
            <a:ext cx="510" cy="306"/>
          </p:xfrm>
          <a:graphic>
            <a:graphicData uri="http://schemas.openxmlformats.org/presentationml/2006/ole">
              <mc:AlternateContent xmlns:mc="http://schemas.openxmlformats.org/markup-compatibility/2006">
                <mc:Choice xmlns:v="urn:schemas-microsoft-com:vml" Requires="v">
                  <p:oleObj name="Equation" r:id="rId16" imgW="482760" imgH="279720" progId="">
                    <p:embed/>
                  </p:oleObj>
                </mc:Choice>
                <mc:Fallback>
                  <p:oleObj name="Equation" r:id="rId16" imgW="482760" imgH="279720" progId="">
                    <p:embed/>
                    <p:pic>
                      <p:nvPicPr>
                        <p:cNvPr id="0" name=""/>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3643" y="3216"/>
                          <a:ext cx="51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7" name="Text Box 24"/>
            <p:cNvSpPr txBox="1">
              <a:spLocks noChangeArrowheads="1"/>
            </p:cNvSpPr>
            <p:nvPr/>
          </p:nvSpPr>
          <p:spPr bwMode="auto">
            <a:xfrm>
              <a:off x="3436" y="3210"/>
              <a:ext cx="4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与 </a:t>
              </a:r>
            </a:p>
          </p:txBody>
        </p:sp>
        <p:sp>
          <p:nvSpPr>
            <p:cNvPr id="58398" name="Text Box 25"/>
            <p:cNvSpPr txBox="1">
              <a:spLocks noChangeArrowheads="1"/>
            </p:cNvSpPr>
            <p:nvPr/>
          </p:nvSpPr>
          <p:spPr bwMode="auto">
            <a:xfrm>
              <a:off x="4125" y="320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zh-CN" b="1">
                <a:solidFill>
                  <a:srgbClr val="000000"/>
                </a:solidFill>
              </a:endParaRPr>
            </a:p>
          </p:txBody>
        </p:sp>
        <p:sp>
          <p:nvSpPr>
            <p:cNvPr id="58399" name="Text Box 26"/>
            <p:cNvSpPr txBox="1">
              <a:spLocks noChangeArrowheads="1"/>
            </p:cNvSpPr>
            <p:nvPr/>
          </p:nvSpPr>
          <p:spPr bwMode="auto">
            <a:xfrm>
              <a:off x="4365" y="320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zh-CN" b="1">
                <a:solidFill>
                  <a:srgbClr val="000000"/>
                </a:solidFill>
              </a:endParaRPr>
            </a:p>
          </p:txBody>
        </p:sp>
        <p:sp>
          <p:nvSpPr>
            <p:cNvPr id="58400" name="Text Box 27"/>
            <p:cNvSpPr txBox="1">
              <a:spLocks noChangeArrowheads="1"/>
            </p:cNvSpPr>
            <p:nvPr/>
          </p:nvSpPr>
          <p:spPr bwMode="auto">
            <a:xfrm>
              <a:off x="4017" y="3210"/>
              <a:ext cx="13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的相关函数 </a:t>
              </a:r>
            </a:p>
          </p:txBody>
        </p:sp>
        <p:graphicFrame>
          <p:nvGraphicFramePr>
            <p:cNvPr id="58401" name="Object 10"/>
            <p:cNvGraphicFramePr>
              <a:graphicFrameLocks noChangeAspect="1"/>
            </p:cNvGraphicFramePr>
            <p:nvPr/>
          </p:nvGraphicFramePr>
          <p:xfrm>
            <a:off x="5197" y="3243"/>
            <a:ext cx="589" cy="305"/>
          </p:xfrm>
          <a:graphic>
            <a:graphicData uri="http://schemas.openxmlformats.org/presentationml/2006/ole">
              <mc:AlternateContent xmlns:mc="http://schemas.openxmlformats.org/markup-compatibility/2006">
                <mc:Choice xmlns:v="urn:schemas-microsoft-com:vml" Requires="v">
                  <p:oleObj name="Equation" r:id="rId18" imgW="13398480" imgH="6906960" progId="">
                    <p:embed/>
                  </p:oleObj>
                </mc:Choice>
                <mc:Fallback>
                  <p:oleObj name="Equation" r:id="rId18" imgW="13398480" imgH="6906960" progId="">
                    <p:embed/>
                    <p:pic>
                      <p:nvPicPr>
                        <p:cNvPr id="0" name=""/>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5197" y="3243"/>
                          <a:ext cx="589"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2" name="Object 11"/>
            <p:cNvGraphicFramePr>
              <a:graphicFrameLocks noChangeAspect="1"/>
            </p:cNvGraphicFramePr>
            <p:nvPr/>
          </p:nvGraphicFramePr>
          <p:xfrm>
            <a:off x="343" y="3297"/>
            <a:ext cx="163" cy="163"/>
          </p:xfrm>
          <a:graphic>
            <a:graphicData uri="http://schemas.openxmlformats.org/presentationml/2006/ole">
              <mc:AlternateContent xmlns:mc="http://schemas.openxmlformats.org/markup-compatibility/2006">
                <mc:Choice xmlns:v="urn:schemas-microsoft-com:vml" Requires="v">
                  <p:oleObj r:id="rId20" imgW="139680" imgH="140040" progId="">
                    <p:embed/>
                  </p:oleObj>
                </mc:Choice>
                <mc:Fallback>
                  <p:oleObj r:id="rId20" imgW="139680" imgH="140040" progId="">
                    <p:embed/>
                    <p:pic>
                      <p:nvPicPr>
                        <p:cNvPr id="0" name=""/>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343" y="3297"/>
                          <a:ext cx="16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403" name="Text Box 30"/>
            <p:cNvSpPr txBox="1">
              <a:spLocks noChangeArrowheads="1"/>
            </p:cNvSpPr>
            <p:nvPr/>
          </p:nvSpPr>
          <p:spPr bwMode="auto">
            <a:xfrm>
              <a:off x="3021" y="3354"/>
              <a:ext cx="1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en-US" altLang="zh-CN" sz="2800" b="1">
                  <a:solidFill>
                    <a:srgbClr val="000000"/>
                  </a:solidFill>
                </a:rPr>
                <a:t> </a:t>
              </a:r>
            </a:p>
          </p:txBody>
        </p:sp>
      </p:grpSp>
      <p:sp>
        <p:nvSpPr>
          <p:cNvPr id="58374" name="Text Box 31"/>
          <p:cNvSpPr>
            <a:spLocks noGrp="1" noChangeArrowheads="1"/>
          </p:cNvSpPr>
          <p:nvPr>
            <p:ph type="title"/>
          </p:nvPr>
        </p:nvSpPr>
        <p:spPr bwMode="auto">
          <a:xfrm>
            <a:off x="2" y="620715"/>
            <a:ext cx="5770563"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2800" b="1">
                <a:solidFill>
                  <a:srgbClr val="FF33CC"/>
                </a:solidFill>
                <a:latin typeface="黑体" panose="02010609060101010101" pitchFamily="49" charset="-122"/>
                <a:ea typeface="黑体" panose="02010609060101010101" pitchFamily="49" charset="-122"/>
              </a:rPr>
              <a:t>二．相关与卷积的比较 </a:t>
            </a:r>
          </a:p>
        </p:txBody>
      </p:sp>
      <p:sp>
        <p:nvSpPr>
          <p:cNvPr id="58379"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D309CF71-143D-489A-B806-10F4AA1CB043}" type="slidenum">
              <a:rPr lang="zh-CN" altLang="en-US" sz="1400">
                <a:solidFill>
                  <a:srgbClr val="000000"/>
                </a:solidFill>
              </a:rPr>
              <a:pPr eaLnBrk="1" fontAlgn="base" hangingPunct="1">
                <a:spcBef>
                  <a:spcPct val="0"/>
                </a:spcBef>
                <a:spcAft>
                  <a:spcPct val="0"/>
                </a:spcAft>
              </a:pPr>
              <a:t>70</a:t>
            </a:fld>
            <a:endParaRPr lang="en-US" altLang="zh-CN" sz="1400" dirty="0">
              <a:solidFill>
                <a:srgbClr val="000000"/>
              </a:solidFill>
            </a:endParaRPr>
          </a:p>
        </p:txBody>
      </p:sp>
      <p:sp>
        <p:nvSpPr>
          <p:cNvPr id="46" name="矩形 45"/>
          <p:cNvSpPr>
            <a:spLocks noChangeArrowheads="1"/>
          </p:cNvSpPr>
          <p:nvPr/>
        </p:nvSpPr>
        <p:spPr bwMode="auto">
          <a:xfrm>
            <a:off x="441327" y="2055951"/>
            <a:ext cx="8569325" cy="13684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58381" name="矩形 40"/>
          <p:cNvSpPr>
            <a:spLocks noChangeArrowheads="1"/>
          </p:cNvSpPr>
          <p:nvPr/>
        </p:nvSpPr>
        <p:spPr bwMode="auto">
          <a:xfrm>
            <a:off x="6408738" y="0"/>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6.6 </a:t>
            </a:r>
            <a:r>
              <a:rPr lang="zh-CN" altLang="en-US" sz="3200" b="1">
                <a:solidFill>
                  <a:srgbClr val="FF0000"/>
                </a:solidFill>
                <a:latin typeface="黑体" panose="02010609060101010101" pitchFamily="49" charset="-122"/>
                <a:ea typeface="黑体" panose="02010609060101010101" pitchFamily="49" charset="-122"/>
              </a:rPr>
              <a:t>相关</a:t>
            </a:r>
          </a:p>
        </p:txBody>
      </p:sp>
      <p:sp>
        <p:nvSpPr>
          <p:cNvPr id="41" name="Rectangle 3"/>
          <p:cNvSpPr>
            <a:spLocks noChangeArrowheads="1"/>
          </p:cNvSpPr>
          <p:nvPr/>
        </p:nvSpPr>
        <p:spPr bwMode="auto">
          <a:xfrm>
            <a:off x="166314" y="3937273"/>
            <a:ext cx="88697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20000"/>
              </a:lnSpc>
              <a:spcBef>
                <a:spcPct val="0"/>
              </a:spcBef>
              <a:spcAft>
                <a:spcPct val="0"/>
              </a:spcAft>
            </a:pPr>
            <a:r>
              <a:rPr lang="en-US" altLang="zh-CN" sz="2800" b="1" dirty="0">
                <a:solidFill>
                  <a:srgbClr val="0070C0"/>
                </a:solidFill>
                <a:ea typeface="楷体_GB2312" pitchFamily="49" charset="-122"/>
              </a:rPr>
              <a:t>1.</a:t>
            </a:r>
            <a:r>
              <a:rPr lang="zh-CN" altLang="en-US" sz="2800" b="1" dirty="0">
                <a:solidFill>
                  <a:srgbClr val="0070C0"/>
                </a:solidFill>
                <a:ea typeface="楷体_GB2312" pitchFamily="49" charset="-122"/>
              </a:rPr>
              <a:t>余弦函数自相关函数仍为余弦</a:t>
            </a:r>
            <a:r>
              <a:rPr lang="en-US" altLang="zh-CN" sz="2800" b="1" dirty="0">
                <a:solidFill>
                  <a:srgbClr val="0070C0"/>
                </a:solidFill>
                <a:ea typeface="楷体_GB2312" pitchFamily="49" charset="-122"/>
              </a:rPr>
              <a:t>;</a:t>
            </a:r>
            <a:r>
              <a:rPr lang="zh-CN" altLang="en-US" sz="2800" b="1" dirty="0">
                <a:solidFill>
                  <a:srgbClr val="0070C0"/>
                </a:solidFill>
                <a:ea typeface="楷体_GB2312" pitchFamily="49" charset="-122"/>
              </a:rPr>
              <a:t>同理可证，任意相位的</a:t>
            </a:r>
          </a:p>
          <a:p>
            <a:pPr eaLnBrk="1" fontAlgn="base" hangingPunct="1">
              <a:lnSpc>
                <a:spcPct val="120000"/>
              </a:lnSpc>
              <a:spcBef>
                <a:spcPct val="0"/>
              </a:spcBef>
              <a:spcAft>
                <a:spcPct val="0"/>
              </a:spcAft>
            </a:pPr>
            <a:r>
              <a:rPr lang="zh-CN" altLang="en-US" sz="2800" b="1" dirty="0">
                <a:solidFill>
                  <a:srgbClr val="0070C0"/>
                </a:solidFill>
                <a:ea typeface="楷体_GB2312" pitchFamily="49" charset="-122"/>
              </a:rPr>
              <a:t>正弦，余弦之自相关函数仍为余弦。</a:t>
            </a:r>
          </a:p>
          <a:p>
            <a:pPr eaLnBrk="1" fontAlgn="base" hangingPunct="1">
              <a:lnSpc>
                <a:spcPct val="120000"/>
              </a:lnSpc>
              <a:spcBef>
                <a:spcPct val="0"/>
              </a:spcBef>
              <a:spcAft>
                <a:spcPct val="0"/>
              </a:spcAft>
            </a:pPr>
            <a:r>
              <a:rPr lang="en-US" altLang="zh-CN" sz="2800" b="1" dirty="0">
                <a:solidFill>
                  <a:srgbClr val="0070C0"/>
                </a:solidFill>
                <a:ea typeface="楷体_GB2312" pitchFamily="49" charset="-122"/>
              </a:rPr>
              <a:t>2.</a:t>
            </a:r>
            <a:r>
              <a:rPr lang="zh-CN" altLang="en-US" sz="2800" b="1" dirty="0">
                <a:solidFill>
                  <a:srgbClr val="0070C0"/>
                </a:solidFill>
                <a:ea typeface="楷体_GB2312" pitchFamily="49" charset="-122"/>
              </a:rPr>
              <a:t> 周期信号自相关函数仍为周期信号</a:t>
            </a:r>
            <a:r>
              <a:rPr lang="en-US" altLang="zh-CN" sz="2800" b="1" dirty="0">
                <a:solidFill>
                  <a:srgbClr val="0070C0"/>
                </a:solidFill>
                <a:ea typeface="楷体_GB2312" pitchFamily="49" charset="-122"/>
              </a:rPr>
              <a:t>,</a:t>
            </a:r>
            <a:r>
              <a:rPr lang="zh-CN" altLang="en-US" sz="2800" b="1" dirty="0">
                <a:solidFill>
                  <a:srgbClr val="0070C0"/>
                </a:solidFill>
                <a:ea typeface="楷体_GB2312" pitchFamily="49" charset="-122"/>
              </a:rPr>
              <a:t>且周期相同。</a:t>
            </a:r>
          </a:p>
          <a:p>
            <a:pPr eaLnBrk="1" fontAlgn="base" hangingPunct="1">
              <a:lnSpc>
                <a:spcPct val="120000"/>
              </a:lnSpc>
              <a:spcBef>
                <a:spcPct val="0"/>
              </a:spcBef>
              <a:spcAft>
                <a:spcPct val="0"/>
              </a:spcAft>
            </a:pPr>
            <a:r>
              <a:rPr lang="en-US" altLang="zh-CN" sz="2800" b="1" dirty="0">
                <a:solidFill>
                  <a:srgbClr val="0070C0"/>
                </a:solidFill>
                <a:ea typeface="楷体_GB2312" pitchFamily="49" charset="-122"/>
              </a:rPr>
              <a:t>3.</a:t>
            </a:r>
            <a:r>
              <a:rPr lang="zh-CN" altLang="en-US" sz="2800" b="1" dirty="0">
                <a:solidFill>
                  <a:srgbClr val="0070C0"/>
                </a:solidFill>
                <a:ea typeface="楷体_GB2312" pitchFamily="49" charset="-122"/>
              </a:rPr>
              <a:t>自相关函数是一偶函数，</a:t>
            </a:r>
            <a:r>
              <a:rPr lang="en-US" altLang="zh-CN" sz="2800" b="1" dirty="0">
                <a:solidFill>
                  <a:srgbClr val="0070C0"/>
                </a:solidFill>
                <a:ea typeface="楷体_GB2312" pitchFamily="49" charset="-122"/>
              </a:rPr>
              <a:t>R(0)</a:t>
            </a:r>
            <a:r>
              <a:rPr lang="zh-CN" altLang="en-US" sz="2800" b="1" dirty="0">
                <a:solidFill>
                  <a:srgbClr val="0070C0"/>
                </a:solidFill>
                <a:ea typeface="楷体_GB2312" pitchFamily="49" charset="-122"/>
              </a:rPr>
              <a:t>为最大值。</a:t>
            </a:r>
          </a:p>
          <a:p>
            <a:pPr eaLnBrk="1" fontAlgn="base" hangingPunct="1">
              <a:lnSpc>
                <a:spcPct val="120000"/>
              </a:lnSpc>
              <a:spcBef>
                <a:spcPct val="0"/>
              </a:spcBef>
              <a:spcAft>
                <a:spcPct val="0"/>
              </a:spcAft>
            </a:pPr>
            <a:endParaRPr lang="zh-CN" altLang="en-US" sz="2800" b="1" dirty="0">
              <a:solidFill>
                <a:srgbClr val="0070C0"/>
              </a:solidFill>
              <a:ea typeface="楷体_GB2312" pitchFamily="49" charset="-122"/>
            </a:endParaRPr>
          </a:p>
        </p:txBody>
      </p:sp>
    </p:spTree>
    <p:extLst>
      <p:ext uri="{BB962C8B-B14F-4D97-AF65-F5344CB8AC3E}">
        <p14:creationId xmlns:p14="http://schemas.microsoft.com/office/powerpoint/2010/main" val="2405816004"/>
      </p:ext>
    </p:extLst>
  </p:cSld>
  <p:clrMapOvr>
    <a:masterClrMapping/>
  </p:clrMapOvr>
  <p:transition>
    <p:strips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bwMode="auto">
          <a:xfrm>
            <a:off x="7940" y="2919413"/>
            <a:ext cx="2155825" cy="912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200" b="1">
                <a:solidFill>
                  <a:srgbClr val="FF33CC"/>
                </a:solidFill>
              </a:rPr>
              <a:t>说明</a:t>
            </a:r>
          </a:p>
        </p:txBody>
      </p:sp>
      <p:sp>
        <p:nvSpPr>
          <p:cNvPr id="53252" name="Rectangle 3"/>
          <p:cNvSpPr>
            <a:spLocks noChangeArrowheads="1"/>
          </p:cNvSpPr>
          <p:nvPr/>
        </p:nvSpPr>
        <p:spPr bwMode="auto">
          <a:xfrm>
            <a:off x="250825" y="3589340"/>
            <a:ext cx="88201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tabLst>
                <a:tab pos="22860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22860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22860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22860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28600" algn="l"/>
              </a:tabLs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lnSpc>
                <a:spcPct val="120000"/>
              </a:lnSpc>
              <a:spcBef>
                <a:spcPct val="0"/>
              </a:spcBef>
              <a:spcAft>
                <a:spcPct val="0"/>
              </a:spcAft>
            </a:pPr>
            <a:r>
              <a:rPr lang="en-US" altLang="zh-CN" sz="2800" b="1" dirty="0">
                <a:solidFill>
                  <a:srgbClr val="000000"/>
                </a:solidFill>
                <a:ea typeface="楷体_GB2312" pitchFamily="49" charset="-122"/>
              </a:rPr>
              <a:t>1.</a:t>
            </a:r>
            <a:r>
              <a:rPr lang="zh-CN" altLang="en-US" sz="2800" b="1" dirty="0">
                <a:solidFill>
                  <a:srgbClr val="000000"/>
                </a:solidFill>
                <a:ea typeface="楷体_GB2312" pitchFamily="49" charset="-122"/>
              </a:rPr>
              <a:t>相关定理表明：两信号互相关函数的傅里叶变换等于其中第一个信号的变换与第二个信号变换取共轭两者之积。</a:t>
            </a:r>
          </a:p>
          <a:p>
            <a:pPr fontAlgn="base">
              <a:lnSpc>
                <a:spcPct val="120000"/>
              </a:lnSpc>
              <a:spcBef>
                <a:spcPct val="0"/>
              </a:spcBef>
              <a:spcAft>
                <a:spcPct val="0"/>
              </a:spcAft>
            </a:pPr>
            <a:r>
              <a:rPr lang="en-US" altLang="zh-CN" sz="2800" b="1" dirty="0">
                <a:solidFill>
                  <a:srgbClr val="000000"/>
                </a:solidFill>
                <a:ea typeface="楷体_GB2312" pitchFamily="49" charset="-122"/>
              </a:rPr>
              <a:t>2.</a:t>
            </a:r>
            <a:r>
              <a:rPr lang="zh-CN" altLang="en-US" sz="2800" b="1" dirty="0">
                <a:solidFill>
                  <a:srgbClr val="000000"/>
                </a:solidFill>
                <a:ea typeface="楷体_GB2312" pitchFamily="49" charset="-122"/>
              </a:rPr>
              <a:t>自相关函数的傅里叶变换等于原信号幅度谱的平方。</a:t>
            </a:r>
          </a:p>
        </p:txBody>
      </p:sp>
      <p:graphicFrame>
        <p:nvGraphicFramePr>
          <p:cNvPr id="53250" name="Object 2"/>
          <p:cNvGraphicFramePr>
            <a:graphicFrameLocks noChangeAspect="1"/>
          </p:cNvGraphicFramePr>
          <p:nvPr/>
        </p:nvGraphicFramePr>
        <p:xfrm>
          <a:off x="322263" y="5684840"/>
          <a:ext cx="8786812" cy="1057275"/>
        </p:xfrm>
        <a:graphic>
          <a:graphicData uri="http://schemas.openxmlformats.org/presentationml/2006/ole">
            <mc:AlternateContent xmlns:mc="http://schemas.openxmlformats.org/markup-compatibility/2006">
              <mc:Choice xmlns:v="urn:schemas-microsoft-com:vml" Requires="v">
                <p:oleObj name="Equation" r:id="rId2" imgW="123532920" imgH="15454800" progId="">
                  <p:embed/>
                </p:oleObj>
              </mc:Choice>
              <mc:Fallback>
                <p:oleObj name="Equation" r:id="rId2" imgW="123532920" imgH="15454800" progId="">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22263" y="5684840"/>
                        <a:ext cx="878681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1" name="灯片编号占位符 5"/>
          <p:cNvSpPr txBox="1">
            <a:spLocks/>
          </p:cNvSpPr>
          <p:nvPr/>
        </p:nvSpPr>
        <p:spPr bwMode="auto">
          <a:xfrm>
            <a:off x="8170865" y="65008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68D26AE6-01A0-443A-BB4E-289C61D65BBE}" type="slidenum">
              <a:rPr lang="zh-CN" altLang="en-US" sz="1400">
                <a:solidFill>
                  <a:srgbClr val="000000"/>
                </a:solidFill>
              </a:rPr>
              <a:pPr eaLnBrk="1" fontAlgn="base" hangingPunct="1">
                <a:spcBef>
                  <a:spcPct val="0"/>
                </a:spcBef>
                <a:spcAft>
                  <a:spcPct val="0"/>
                </a:spcAft>
              </a:pPr>
              <a:t>71</a:t>
            </a:fld>
            <a:endParaRPr lang="en-US" altLang="zh-CN" sz="1400" dirty="0">
              <a:solidFill>
                <a:srgbClr val="000000"/>
              </a:solidFill>
            </a:endParaRPr>
          </a:p>
        </p:txBody>
      </p:sp>
      <p:sp>
        <p:nvSpPr>
          <p:cNvPr id="60422" name="矩形 5"/>
          <p:cNvSpPr>
            <a:spLocks noChangeArrowheads="1"/>
          </p:cNvSpPr>
          <p:nvPr/>
        </p:nvSpPr>
        <p:spPr bwMode="auto">
          <a:xfrm>
            <a:off x="6408738" y="0"/>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fontAlgn="base" hangingPunct="1">
              <a:spcBef>
                <a:spcPct val="0"/>
              </a:spcBef>
              <a:spcAft>
                <a:spcPct val="0"/>
              </a:spcAft>
            </a:pPr>
            <a:r>
              <a:rPr lang="en-US" altLang="zh-CN" sz="3200" b="1">
                <a:solidFill>
                  <a:srgbClr val="FF0000"/>
                </a:solidFill>
                <a:latin typeface="黑体" panose="02010609060101010101" pitchFamily="49" charset="-122"/>
                <a:ea typeface="黑体" panose="02010609060101010101" pitchFamily="49" charset="-122"/>
              </a:rPr>
              <a:t>6.6 </a:t>
            </a:r>
            <a:r>
              <a:rPr lang="zh-CN" altLang="en-US" sz="3200" b="1">
                <a:solidFill>
                  <a:srgbClr val="FF0000"/>
                </a:solidFill>
                <a:latin typeface="黑体" panose="02010609060101010101" pitchFamily="49" charset="-122"/>
                <a:ea typeface="黑体" panose="02010609060101010101" pitchFamily="49" charset="-122"/>
              </a:rPr>
              <a:t>相关</a:t>
            </a:r>
          </a:p>
        </p:txBody>
      </p:sp>
      <p:sp>
        <p:nvSpPr>
          <p:cNvPr id="60423" name="矩形 6"/>
          <p:cNvSpPr>
            <a:spLocks noChangeArrowheads="1"/>
          </p:cNvSpPr>
          <p:nvPr/>
        </p:nvSpPr>
        <p:spPr bwMode="auto">
          <a:xfrm>
            <a:off x="1438275" y="620713"/>
            <a:ext cx="7632700" cy="2952750"/>
          </a:xfrm>
          <a:prstGeom prst="rect">
            <a:avLst/>
          </a:prstGeom>
          <a:solidFill>
            <a:srgbClr val="FFFF00"/>
          </a:solidFill>
          <a:ln w="25400" algn="ctr">
            <a:solidFill>
              <a:srgbClr val="FF0000"/>
            </a:solidFill>
            <a:round/>
            <a:headEnd/>
            <a:tailE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0424" name="Text Box 3"/>
          <p:cNvSpPr txBox="1">
            <a:spLocks noChangeArrowheads="1"/>
          </p:cNvSpPr>
          <p:nvPr/>
        </p:nvSpPr>
        <p:spPr bwMode="auto">
          <a:xfrm>
            <a:off x="1619252" y="638177"/>
            <a:ext cx="1355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若已知 </a:t>
            </a:r>
          </a:p>
        </p:txBody>
      </p:sp>
      <p:graphicFrame>
        <p:nvGraphicFramePr>
          <p:cNvPr id="60425" name="Object 3"/>
          <p:cNvGraphicFramePr>
            <a:graphicFrameLocks noChangeAspect="1"/>
          </p:cNvGraphicFramePr>
          <p:nvPr/>
        </p:nvGraphicFramePr>
        <p:xfrm>
          <a:off x="3189288" y="673100"/>
          <a:ext cx="2432050" cy="484188"/>
        </p:xfrm>
        <a:graphic>
          <a:graphicData uri="http://schemas.openxmlformats.org/presentationml/2006/ole">
            <mc:AlternateContent xmlns:mc="http://schemas.openxmlformats.org/markup-compatibility/2006">
              <mc:Choice xmlns:v="urn:schemas-microsoft-com:vml" Requires="v">
                <p:oleObj name="Equation" r:id="rId4" imgW="35344080" imgH="6906960" progId="">
                  <p:embed/>
                </p:oleObj>
              </mc:Choice>
              <mc:Fallback>
                <p:oleObj name="Equation" r:id="rId4" imgW="35344080" imgH="6906960" progId="">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189288" y="673100"/>
                        <a:ext cx="24320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6" name="Object 4"/>
          <p:cNvGraphicFramePr>
            <a:graphicFrameLocks noChangeAspect="1"/>
          </p:cNvGraphicFramePr>
          <p:nvPr/>
        </p:nvGraphicFramePr>
        <p:xfrm>
          <a:off x="5926140" y="671515"/>
          <a:ext cx="2466975" cy="485775"/>
        </p:xfrm>
        <a:graphic>
          <a:graphicData uri="http://schemas.openxmlformats.org/presentationml/2006/ole">
            <mc:AlternateContent xmlns:mc="http://schemas.openxmlformats.org/markup-compatibility/2006">
              <mc:Choice xmlns:v="urn:schemas-microsoft-com:vml" Requires="v">
                <p:oleObj name="Equation" r:id="rId6" imgW="35750520" imgH="6906960" progId="">
                  <p:embed/>
                </p:oleObj>
              </mc:Choice>
              <mc:Fallback>
                <p:oleObj name="Equation" r:id="rId6" imgW="35750520" imgH="6906960" progId="">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926140" y="671515"/>
                        <a:ext cx="24669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7" name="Text Box 6"/>
          <p:cNvSpPr txBox="1">
            <a:spLocks noChangeArrowheads="1"/>
          </p:cNvSpPr>
          <p:nvPr/>
        </p:nvSpPr>
        <p:spPr bwMode="auto">
          <a:xfrm>
            <a:off x="1619250" y="1411290"/>
            <a:ext cx="63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则 </a:t>
            </a:r>
          </a:p>
        </p:txBody>
      </p:sp>
      <p:graphicFrame>
        <p:nvGraphicFramePr>
          <p:cNvPr id="60428" name="Object 5"/>
          <p:cNvGraphicFramePr>
            <a:graphicFrameLocks noChangeAspect="1"/>
          </p:cNvGraphicFramePr>
          <p:nvPr/>
        </p:nvGraphicFramePr>
        <p:xfrm>
          <a:off x="3906840" y="1401763"/>
          <a:ext cx="3748087" cy="514350"/>
        </p:xfrm>
        <a:graphic>
          <a:graphicData uri="http://schemas.openxmlformats.org/presentationml/2006/ole">
            <mc:AlternateContent xmlns:mc="http://schemas.openxmlformats.org/markup-compatibility/2006">
              <mc:Choice xmlns:v="urn:schemas-microsoft-com:vml" Requires="v">
                <p:oleObj name="Equation" r:id="rId8" imgW="53225640" imgH="7314120" progId="">
                  <p:embed/>
                </p:oleObj>
              </mc:Choice>
              <mc:Fallback>
                <p:oleObj name="Equation" r:id="rId8" imgW="53225640" imgH="7314120" progId="">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906840" y="1401763"/>
                        <a:ext cx="37480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9" name="Text Box 8"/>
          <p:cNvSpPr txBox="1">
            <a:spLocks noChangeArrowheads="1"/>
          </p:cNvSpPr>
          <p:nvPr/>
        </p:nvSpPr>
        <p:spPr bwMode="auto">
          <a:xfrm>
            <a:off x="1619252" y="2155827"/>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若</a:t>
            </a:r>
          </a:p>
        </p:txBody>
      </p:sp>
      <p:graphicFrame>
        <p:nvGraphicFramePr>
          <p:cNvPr id="60430" name="Object 6"/>
          <p:cNvGraphicFramePr>
            <a:graphicFrameLocks noChangeAspect="1"/>
          </p:cNvGraphicFramePr>
          <p:nvPr/>
        </p:nvGraphicFramePr>
        <p:xfrm>
          <a:off x="3276600" y="2133602"/>
          <a:ext cx="2878138" cy="487363"/>
        </p:xfrm>
        <a:graphic>
          <a:graphicData uri="http://schemas.openxmlformats.org/presentationml/2006/ole">
            <mc:AlternateContent xmlns:mc="http://schemas.openxmlformats.org/markup-compatibility/2006">
              <mc:Choice xmlns:v="urn:schemas-microsoft-com:vml" Requires="v">
                <p:oleObj name="Equation" r:id="rId10" imgW="41439960" imgH="6906960" progId="">
                  <p:embed/>
                </p:oleObj>
              </mc:Choice>
              <mc:Fallback>
                <p:oleObj name="Equation" r:id="rId10" imgW="41439960" imgH="6906960" progId="">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276600" y="2133602"/>
                        <a:ext cx="28781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31" name="Object 7"/>
          <p:cNvGraphicFramePr>
            <a:graphicFrameLocks noChangeAspect="1"/>
          </p:cNvGraphicFramePr>
          <p:nvPr/>
        </p:nvGraphicFramePr>
        <p:xfrm>
          <a:off x="6513515" y="2133600"/>
          <a:ext cx="2306637" cy="484188"/>
        </p:xfrm>
        <a:graphic>
          <a:graphicData uri="http://schemas.openxmlformats.org/presentationml/2006/ole">
            <mc:AlternateContent xmlns:mc="http://schemas.openxmlformats.org/markup-compatibility/2006">
              <mc:Choice xmlns:v="urn:schemas-microsoft-com:vml" Requires="v">
                <p:oleObj name="Equation" r:id="rId12" imgW="33312240" imgH="6906960" progId="Equation.DSMT4">
                  <p:embed/>
                </p:oleObj>
              </mc:Choice>
              <mc:Fallback>
                <p:oleObj name="Equation" r:id="rId12" imgW="33312240" imgH="6906960"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6513515" y="2133600"/>
                        <a:ext cx="230663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32" name="Text Box 11"/>
          <p:cNvSpPr txBox="1">
            <a:spLocks noChangeArrowheads="1"/>
          </p:cNvSpPr>
          <p:nvPr/>
        </p:nvSpPr>
        <p:spPr bwMode="auto">
          <a:xfrm>
            <a:off x="1619252" y="2852740"/>
            <a:ext cx="279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sz="2800" b="1">
                <a:solidFill>
                  <a:srgbClr val="000000"/>
                </a:solidFill>
                <a:ea typeface="楷体_GB2312" pitchFamily="49" charset="-122"/>
              </a:rPr>
              <a:t>则自相关函数为 </a:t>
            </a:r>
          </a:p>
        </p:txBody>
      </p:sp>
      <p:graphicFrame>
        <p:nvGraphicFramePr>
          <p:cNvPr id="60433" name="Object 8"/>
          <p:cNvGraphicFramePr>
            <a:graphicFrameLocks noChangeAspect="1"/>
          </p:cNvGraphicFramePr>
          <p:nvPr/>
        </p:nvGraphicFramePr>
        <p:xfrm>
          <a:off x="4859338" y="2781300"/>
          <a:ext cx="2633662" cy="598488"/>
        </p:xfrm>
        <a:graphic>
          <a:graphicData uri="http://schemas.openxmlformats.org/presentationml/2006/ole">
            <mc:AlternateContent xmlns:mc="http://schemas.openxmlformats.org/markup-compatibility/2006">
              <mc:Choice xmlns:v="urn:schemas-microsoft-com:vml" Requires="v">
                <p:oleObj name="Equation" r:id="rId14" imgW="36969840" imgH="8535240" progId="">
                  <p:embed/>
                </p:oleObj>
              </mc:Choice>
              <mc:Fallback>
                <p:oleObj name="Equation" r:id="rId14" imgW="36969840" imgH="8535240" progId="">
                  <p:embed/>
                  <p:pic>
                    <p:nvPicPr>
                      <p:cNvPr id="0" name=""/>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4859338" y="2781300"/>
                        <a:ext cx="26336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7669553"/>
      </p:ext>
    </p:extLst>
  </p:cSld>
  <p:clrMapOvr>
    <a:masterClrMapping/>
  </p:clrMapOvr>
  <p:transition>
    <p:strips dir="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115888" y="15875"/>
            <a:ext cx="3592512"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a:solidFill>
                  <a:srgbClr val="FF33CC"/>
                </a:solidFill>
                <a:latin typeface="黑体" panose="02010609060101010101" pitchFamily="49" charset="-122"/>
                <a:ea typeface="黑体" panose="02010609060101010101" pitchFamily="49" charset="-122"/>
              </a:rPr>
              <a:t>平均功率和功率谱</a:t>
            </a:r>
          </a:p>
        </p:txBody>
      </p:sp>
      <p:graphicFrame>
        <p:nvGraphicFramePr>
          <p:cNvPr id="71695" name="Object 5"/>
          <p:cNvGraphicFramePr>
            <a:graphicFrameLocks noChangeAspect="1"/>
          </p:cNvGraphicFramePr>
          <p:nvPr>
            <p:extLst>
              <p:ext uri="{D42A27DB-BD31-4B8C-83A1-F6EECF244321}">
                <p14:modId xmlns:p14="http://schemas.microsoft.com/office/powerpoint/2010/main" val="3070682603"/>
              </p:ext>
            </p:extLst>
          </p:nvPr>
        </p:nvGraphicFramePr>
        <p:xfrm>
          <a:off x="2376112" y="2665974"/>
          <a:ext cx="5410200" cy="1828800"/>
        </p:xfrm>
        <a:graphic>
          <a:graphicData uri="http://schemas.openxmlformats.org/presentationml/2006/ole">
            <mc:AlternateContent xmlns:mc="http://schemas.openxmlformats.org/markup-compatibility/2006">
              <mc:Choice xmlns:v="urn:schemas-microsoft-com:vml" Requires="v">
                <p:oleObj name="Equation" r:id="rId2" imgW="1675673" imgH="863225" progId="Equation.DSMT4">
                  <p:embed/>
                </p:oleObj>
              </mc:Choice>
              <mc:Fallback>
                <p:oleObj name="Equation" r:id="rId2" imgW="1675673" imgH="863225"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112" y="2665974"/>
                        <a:ext cx="5410200" cy="1828800"/>
                      </a:xfrm>
                      <a:prstGeom prst="rect">
                        <a:avLst/>
                      </a:prstGeom>
                      <a:solidFill>
                        <a:schemeClr val="accent1">
                          <a:lumMod val="90000"/>
                        </a:schemeClr>
                      </a:solidFill>
                      <a:ln w="9525">
                        <a:solidFill>
                          <a:srgbClr val="0000FF"/>
                        </a:solidFill>
                        <a:miter lim="800000"/>
                        <a:headEnd/>
                        <a:tailEnd/>
                      </a:ln>
                    </p:spPr>
                  </p:pic>
                </p:oleObj>
              </mc:Fallback>
            </mc:AlternateContent>
          </a:graphicData>
        </a:graphic>
      </p:graphicFrame>
      <p:sp>
        <p:nvSpPr>
          <p:cNvPr id="71698" name="Text Box 18"/>
          <p:cNvSpPr txBox="1">
            <a:spLocks noChangeArrowheads="1"/>
          </p:cNvSpPr>
          <p:nvPr/>
        </p:nvSpPr>
        <p:spPr bwMode="auto">
          <a:xfrm>
            <a:off x="394912" y="2818376"/>
            <a:ext cx="1524000" cy="466725"/>
          </a:xfrm>
          <a:prstGeom prst="rect">
            <a:avLst/>
          </a:prstGeom>
          <a:solidFill>
            <a:srgbClr val="92D050"/>
          </a:solidFill>
          <a:ln w="9525">
            <a:solidFill>
              <a:srgbClr val="0000FF"/>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b="1">
                <a:solidFill>
                  <a:srgbClr val="000000"/>
                </a:solidFill>
              </a:rPr>
              <a:t>平均功率</a:t>
            </a:r>
          </a:p>
        </p:txBody>
      </p:sp>
      <p:sp>
        <p:nvSpPr>
          <p:cNvPr id="71699" name="Freeform 19"/>
          <p:cNvSpPr>
            <a:spLocks/>
          </p:cNvSpPr>
          <p:nvPr/>
        </p:nvSpPr>
        <p:spPr bwMode="auto">
          <a:xfrm>
            <a:off x="1912562" y="2970774"/>
            <a:ext cx="533400" cy="304800"/>
          </a:xfrm>
          <a:custGeom>
            <a:avLst/>
            <a:gdLst>
              <a:gd name="T0" fmla="*/ 0 w 528"/>
              <a:gd name="T1" fmla="*/ 2147483647 h 112"/>
              <a:gd name="T2" fmla="*/ 2147483647 w 528"/>
              <a:gd name="T3" fmla="*/ 2147483647 h 112"/>
              <a:gd name="T4" fmla="*/ 0 w 528"/>
              <a:gd name="T5" fmla="*/ 2147483647 h 112"/>
              <a:gd name="T6" fmla="*/ 0 60000 65536"/>
              <a:gd name="T7" fmla="*/ 0 60000 65536"/>
              <a:gd name="T8" fmla="*/ 0 60000 65536"/>
              <a:gd name="T9" fmla="*/ 0 w 528"/>
              <a:gd name="T10" fmla="*/ 0 h 112"/>
              <a:gd name="T11" fmla="*/ 528 w 528"/>
              <a:gd name="T12" fmla="*/ 112 h 112"/>
            </a:gdLst>
            <a:ahLst/>
            <a:cxnLst>
              <a:cxn ang="T6">
                <a:pos x="T0" y="T1"/>
              </a:cxn>
              <a:cxn ang="T7">
                <a:pos x="T2" y="T3"/>
              </a:cxn>
              <a:cxn ang="T8">
                <a:pos x="T4" y="T5"/>
              </a:cxn>
            </a:cxnLst>
            <a:rect l="T9" t="T10" r="T11" b="T12"/>
            <a:pathLst>
              <a:path w="528" h="112">
                <a:moveTo>
                  <a:pt x="0" y="16"/>
                </a:moveTo>
                <a:cubicBezTo>
                  <a:pt x="264" y="8"/>
                  <a:pt x="528" y="0"/>
                  <a:pt x="528" y="16"/>
                </a:cubicBezTo>
                <a:cubicBezTo>
                  <a:pt x="528" y="32"/>
                  <a:pt x="88" y="96"/>
                  <a:pt x="0" y="112"/>
                </a:cubicBezTo>
              </a:path>
            </a:pathLst>
          </a:custGeom>
          <a:solidFill>
            <a:srgbClr val="92D050"/>
          </a:solidFill>
          <a:ln w="9525">
            <a:solidFill>
              <a:schemeClr val="tx1"/>
            </a:solidFill>
            <a:round/>
            <a:headEnd/>
            <a:tailEnd/>
          </a:ln>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71702" name="Rectangle 22"/>
          <p:cNvSpPr>
            <a:spLocks noChangeArrowheads="1"/>
          </p:cNvSpPr>
          <p:nvPr/>
        </p:nvSpPr>
        <p:spPr bwMode="auto">
          <a:xfrm>
            <a:off x="4504950" y="3408924"/>
            <a:ext cx="2520950" cy="108108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71703" name="AutoShape 23"/>
          <p:cNvSpPr>
            <a:spLocks noChangeArrowheads="1"/>
          </p:cNvSpPr>
          <p:nvPr/>
        </p:nvSpPr>
        <p:spPr bwMode="auto">
          <a:xfrm>
            <a:off x="6884667" y="741736"/>
            <a:ext cx="1828800" cy="1066800"/>
          </a:xfrm>
          <a:prstGeom prst="wedgeRoundRectCallout">
            <a:avLst>
              <a:gd name="adj1" fmla="val -55284"/>
              <a:gd name="adj2" fmla="val 194431"/>
              <a:gd name="adj3" fmla="val 16667"/>
            </a:avLst>
          </a:prstGeom>
          <a:solidFill>
            <a:srgbClr val="FFFF00"/>
          </a:solidFill>
          <a:ln w="9525">
            <a:solidFill>
              <a:srgbClr val="FF33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b="1" dirty="0">
                <a:solidFill>
                  <a:srgbClr val="000000"/>
                </a:solidFill>
              </a:rPr>
              <a:t>        定义为</a:t>
            </a:r>
          </a:p>
          <a:p>
            <a:pPr algn="ctr" eaLnBrk="1" fontAlgn="base" hangingPunct="1">
              <a:spcBef>
                <a:spcPct val="0"/>
              </a:spcBef>
              <a:spcAft>
                <a:spcPct val="0"/>
              </a:spcAft>
            </a:pPr>
            <a:r>
              <a:rPr lang="zh-CN" altLang="en-US" b="1" dirty="0">
                <a:solidFill>
                  <a:srgbClr val="000000"/>
                </a:solidFill>
              </a:rPr>
              <a:t>功率谱        </a:t>
            </a:r>
          </a:p>
        </p:txBody>
      </p:sp>
      <p:graphicFrame>
        <p:nvGraphicFramePr>
          <p:cNvPr id="71704" name="Object 8"/>
          <p:cNvGraphicFramePr>
            <a:graphicFrameLocks noChangeAspect="1"/>
          </p:cNvGraphicFramePr>
          <p:nvPr>
            <p:extLst>
              <p:ext uri="{D42A27DB-BD31-4B8C-83A1-F6EECF244321}">
                <p14:modId xmlns:p14="http://schemas.microsoft.com/office/powerpoint/2010/main" val="2934319602"/>
              </p:ext>
            </p:extLst>
          </p:nvPr>
        </p:nvGraphicFramePr>
        <p:xfrm>
          <a:off x="6944991" y="870324"/>
          <a:ext cx="711200" cy="404812"/>
        </p:xfrm>
        <a:graphic>
          <a:graphicData uri="http://schemas.openxmlformats.org/presentationml/2006/ole">
            <mc:AlternateContent xmlns:mc="http://schemas.openxmlformats.org/markup-compatibility/2006">
              <mc:Choice xmlns:v="urn:schemas-microsoft-com:vml" Requires="v">
                <p:oleObj name="Equation" r:id="rId4" imgW="355292" imgH="203024" progId="Equation.DSMT4">
                  <p:embed/>
                </p:oleObj>
              </mc:Choice>
              <mc:Fallback>
                <p:oleObj name="Equation" r:id="rId4" imgW="355292" imgH="2030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991" y="870324"/>
                        <a:ext cx="7112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AutoShape 25"/>
          <p:cNvSpPr>
            <a:spLocks noChangeArrowheads="1"/>
          </p:cNvSpPr>
          <p:nvPr/>
        </p:nvSpPr>
        <p:spPr bwMode="auto">
          <a:xfrm>
            <a:off x="107576" y="4316974"/>
            <a:ext cx="1652587" cy="838200"/>
          </a:xfrm>
          <a:prstGeom prst="wedgeRoundRectCallout">
            <a:avLst>
              <a:gd name="adj1" fmla="val 114741"/>
              <a:gd name="adj2" fmla="val -115620"/>
              <a:gd name="adj3" fmla="val 16667"/>
            </a:avLst>
          </a:prstGeom>
          <a:solidFill>
            <a:srgbClr val="92D050"/>
          </a:solidFill>
          <a:ln w="9525">
            <a:solidFill>
              <a:srgbClr val="FF3300"/>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en-US" altLang="zh-CN" b="1">
                <a:solidFill>
                  <a:srgbClr val="000000"/>
                </a:solidFill>
              </a:rPr>
              <a:t>Paseval</a:t>
            </a:r>
            <a:r>
              <a:rPr lang="zh-CN" altLang="en-US" b="1">
                <a:solidFill>
                  <a:srgbClr val="000000"/>
                </a:solidFill>
              </a:rPr>
              <a:t>定理</a:t>
            </a:r>
          </a:p>
        </p:txBody>
      </p:sp>
      <p:sp>
        <p:nvSpPr>
          <p:cNvPr id="62490" name="灯片编号占位符 5"/>
          <p:cNvSpPr txBox="1">
            <a:spLocks/>
          </p:cNvSpPr>
          <p:nvPr/>
        </p:nvSpPr>
        <p:spPr bwMode="auto">
          <a:xfrm>
            <a:off x="8140869" y="6479624"/>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A53713A5-0ADE-4EE6-BF03-CB94573CF883}" type="slidenum">
              <a:rPr lang="zh-CN" altLang="en-US" sz="1400">
                <a:solidFill>
                  <a:srgbClr val="000000"/>
                </a:solidFill>
              </a:rPr>
              <a:pPr eaLnBrk="1" fontAlgn="base" hangingPunct="1">
                <a:spcBef>
                  <a:spcPct val="0"/>
                </a:spcBef>
                <a:spcAft>
                  <a:spcPct val="0"/>
                </a:spcAft>
              </a:pPr>
              <a:t>72</a:t>
            </a:fld>
            <a:endParaRPr lang="en-US" altLang="zh-CN" sz="1400" dirty="0">
              <a:solidFill>
                <a:srgbClr val="000000"/>
              </a:solidFill>
            </a:endParaRPr>
          </a:p>
        </p:txBody>
      </p:sp>
      <p:sp>
        <p:nvSpPr>
          <p:cNvPr id="28" name="标题 18"/>
          <p:cNvSpPr txBox="1">
            <a:spLocks/>
          </p:cNvSpPr>
          <p:nvPr/>
        </p:nvSpPr>
        <p:spPr>
          <a:xfrm>
            <a:off x="1336675" y="-26988"/>
            <a:ext cx="7772400" cy="647701"/>
          </a:xfrm>
          <a:prstGeom prst="rect">
            <a:avLst/>
          </a:prstGeom>
        </p:spPr>
        <p:txBody>
          <a:bodyPr/>
          <a:lstStyle/>
          <a:p>
            <a:pPr algn="r" eaLnBrk="0" fontAlgn="base" hangingPunct="0">
              <a:spcBef>
                <a:spcPct val="0"/>
              </a:spcBef>
              <a:spcAft>
                <a:spcPct val="0"/>
              </a:spcAft>
              <a:defRPr/>
            </a:pPr>
            <a:r>
              <a:rPr lang="en-US" altLang="zh-CN" sz="3200" b="1" kern="0">
                <a:solidFill>
                  <a:srgbClr val="FF0000"/>
                </a:solidFill>
                <a:latin typeface="黑体" pitchFamily="49" charset="-122"/>
                <a:ea typeface="黑体" pitchFamily="49" charset="-122"/>
              </a:rPr>
              <a:t>6.7 </a:t>
            </a:r>
            <a:r>
              <a:rPr lang="zh-CN" altLang="en-US" sz="3200" b="1" kern="0">
                <a:solidFill>
                  <a:srgbClr val="FF0000"/>
                </a:solidFill>
                <a:latin typeface="黑体" pitchFamily="49" charset="-122"/>
                <a:ea typeface="黑体" pitchFamily="49" charset="-122"/>
              </a:rPr>
              <a:t>能量谱和功率谱</a:t>
            </a:r>
            <a:endParaRPr lang="zh-CN" altLang="en-US" sz="3200" b="1" kern="0" dirty="0">
              <a:solidFill>
                <a:srgbClr val="FF0000"/>
              </a:solidFill>
              <a:latin typeface="黑体" pitchFamily="49" charset="-122"/>
              <a:ea typeface="黑体" pitchFamily="49" charset="-122"/>
            </a:endParaRPr>
          </a:p>
        </p:txBody>
      </p:sp>
      <p:graphicFrame>
        <p:nvGraphicFramePr>
          <p:cNvPr id="2" name="Object 9"/>
          <p:cNvGraphicFramePr>
            <a:graphicFrameLocks noChangeAspect="1"/>
          </p:cNvGraphicFramePr>
          <p:nvPr>
            <p:extLst>
              <p:ext uri="{D42A27DB-BD31-4B8C-83A1-F6EECF244321}">
                <p14:modId xmlns:p14="http://schemas.microsoft.com/office/powerpoint/2010/main" val="3589527039"/>
              </p:ext>
            </p:extLst>
          </p:nvPr>
        </p:nvGraphicFramePr>
        <p:xfrm>
          <a:off x="2757114" y="4712262"/>
          <a:ext cx="2646363" cy="830262"/>
        </p:xfrm>
        <a:graphic>
          <a:graphicData uri="http://schemas.openxmlformats.org/presentationml/2006/ole">
            <mc:AlternateContent xmlns:mc="http://schemas.openxmlformats.org/markup-compatibility/2006">
              <mc:Choice xmlns:v="urn:schemas-microsoft-com:vml" Requires="v">
                <p:oleObj name="Equation" r:id="rId6" imgW="1244600" imgH="393700" progId="Equation.DSMT4">
                  <p:embed/>
                </p:oleObj>
              </mc:Choice>
              <mc:Fallback>
                <p:oleObj name="Equation" r:id="rId6" imgW="12446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114" y="4712262"/>
                        <a:ext cx="2646363" cy="830262"/>
                      </a:xfrm>
                      <a:prstGeom prst="rect">
                        <a:avLst/>
                      </a:prstGeom>
                      <a:solidFill>
                        <a:srgbClr val="FFC000"/>
                      </a:solidFill>
                      <a:ln w="9525">
                        <a:solidFill>
                          <a:srgbClr val="0000FF"/>
                        </a:solidFill>
                        <a:miter lim="800000"/>
                        <a:headEnd/>
                        <a:tailEnd/>
                      </a:ln>
                    </p:spPr>
                  </p:pic>
                </p:oleObj>
              </mc:Fallback>
            </mc:AlternateContent>
          </a:graphicData>
        </a:graphic>
      </p:graphicFrame>
    </p:spTree>
    <p:extLst>
      <p:ext uri="{BB962C8B-B14F-4D97-AF65-F5344CB8AC3E}">
        <p14:creationId xmlns:p14="http://schemas.microsoft.com/office/powerpoint/2010/main" val="602774308"/>
      </p:ext>
    </p:extLst>
  </p:cSld>
  <p:clrMapOvr>
    <a:masterClrMapping/>
  </p:clrMapOvr>
  <p:transition>
    <p:strips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bwMode="auto">
          <a:xfrm>
            <a:off x="-26988" y="71440"/>
            <a:ext cx="3240088" cy="76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a:solidFill>
                  <a:srgbClr val="FF33CC"/>
                </a:solidFill>
                <a:latin typeface="黑体" panose="02010609060101010101" pitchFamily="49" charset="-122"/>
                <a:ea typeface="黑体" panose="02010609060101010101" pitchFamily="49" charset="-122"/>
              </a:rPr>
              <a:t>维纳</a:t>
            </a:r>
            <a:r>
              <a:rPr lang="en-US" altLang="zh-CN" sz="3200" b="1">
                <a:solidFill>
                  <a:srgbClr val="FF33CC"/>
                </a:solidFill>
                <a:latin typeface="黑体" panose="02010609060101010101" pitchFamily="49" charset="-122"/>
                <a:ea typeface="黑体" panose="02010609060101010101" pitchFamily="49" charset="-122"/>
              </a:rPr>
              <a:t>—</a:t>
            </a:r>
            <a:r>
              <a:rPr lang="zh-CN" altLang="en-US" sz="3200" b="1">
                <a:solidFill>
                  <a:srgbClr val="FF33CC"/>
                </a:solidFill>
                <a:latin typeface="黑体" panose="02010609060101010101" pitchFamily="49" charset="-122"/>
                <a:ea typeface="黑体" panose="02010609060101010101" pitchFamily="49" charset="-122"/>
              </a:rPr>
              <a:t>欣钦关系</a:t>
            </a:r>
            <a:endParaRPr lang="zh-CN" altLang="en-US" sz="3200">
              <a:solidFill>
                <a:srgbClr val="FF33CC"/>
              </a:solidFill>
              <a:latin typeface="黑体" panose="02010609060101010101" pitchFamily="49" charset="-122"/>
              <a:ea typeface="黑体" panose="02010609060101010101" pitchFamily="49" charset="-122"/>
            </a:endParaRPr>
          </a:p>
        </p:txBody>
      </p:sp>
      <p:graphicFrame>
        <p:nvGraphicFramePr>
          <p:cNvPr id="147463" name="Object 2"/>
          <p:cNvGraphicFramePr>
            <a:graphicFrameLocks noChangeAspect="1"/>
          </p:cNvGraphicFramePr>
          <p:nvPr>
            <p:extLst>
              <p:ext uri="{D42A27DB-BD31-4B8C-83A1-F6EECF244321}">
                <p14:modId xmlns:p14="http://schemas.microsoft.com/office/powerpoint/2010/main" val="680314775"/>
              </p:ext>
            </p:extLst>
          </p:nvPr>
        </p:nvGraphicFramePr>
        <p:xfrm>
          <a:off x="2524125" y="4699000"/>
          <a:ext cx="4927600" cy="890588"/>
        </p:xfrm>
        <a:graphic>
          <a:graphicData uri="http://schemas.openxmlformats.org/presentationml/2006/ole">
            <mc:AlternateContent xmlns:mc="http://schemas.openxmlformats.org/markup-compatibility/2006">
              <mc:Choice xmlns:v="urn:schemas-microsoft-com:vml" Requires="v">
                <p:oleObj name="Equation" r:id="rId2" imgW="1663700" imgH="393700" progId="Equation.DSMT4">
                  <p:embed/>
                </p:oleObj>
              </mc:Choice>
              <mc:Fallback>
                <p:oleObj name="Equation" r:id="rId2" imgW="1663700" imgH="3937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699000"/>
                        <a:ext cx="4927600" cy="890588"/>
                      </a:xfrm>
                      <a:prstGeom prst="rect">
                        <a:avLst/>
                      </a:prstGeom>
                      <a:solidFill>
                        <a:schemeClr val="accent1"/>
                      </a:solidFill>
                      <a:ln w="9525">
                        <a:solidFill>
                          <a:srgbClr val="0000FF"/>
                        </a:solidFill>
                        <a:miter lim="800000"/>
                        <a:headEnd/>
                        <a:tailEnd/>
                      </a:ln>
                    </p:spPr>
                  </p:pic>
                </p:oleObj>
              </mc:Fallback>
            </mc:AlternateContent>
          </a:graphicData>
        </a:graphic>
      </p:graphicFrame>
      <p:graphicFrame>
        <p:nvGraphicFramePr>
          <p:cNvPr id="147464" name="Object 3"/>
          <p:cNvGraphicFramePr>
            <a:graphicFrameLocks noChangeAspect="1"/>
          </p:cNvGraphicFramePr>
          <p:nvPr>
            <p:extLst>
              <p:ext uri="{D42A27DB-BD31-4B8C-83A1-F6EECF244321}">
                <p14:modId xmlns:p14="http://schemas.microsoft.com/office/powerpoint/2010/main" val="1031983430"/>
              </p:ext>
            </p:extLst>
          </p:nvPr>
        </p:nvGraphicFramePr>
        <p:xfrm>
          <a:off x="2514602" y="5835650"/>
          <a:ext cx="4937125" cy="833438"/>
        </p:xfrm>
        <a:graphic>
          <a:graphicData uri="http://schemas.openxmlformats.org/presentationml/2006/ole">
            <mc:AlternateContent xmlns:mc="http://schemas.openxmlformats.org/markup-compatibility/2006">
              <mc:Choice xmlns:v="urn:schemas-microsoft-com:vml" Requires="v">
                <p:oleObj name="Equation" r:id="rId4" imgW="1473200" imgH="330200" progId="Equation.DSMT4">
                  <p:embed/>
                </p:oleObj>
              </mc:Choice>
              <mc:Fallback>
                <p:oleObj name="Equation" r:id="rId4" imgW="14732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2" y="5835650"/>
                        <a:ext cx="4937125" cy="833438"/>
                      </a:xfrm>
                      <a:prstGeom prst="rect">
                        <a:avLst/>
                      </a:prstGeom>
                      <a:solidFill>
                        <a:schemeClr val="accent1"/>
                      </a:solidFill>
                      <a:ln w="9525">
                        <a:solidFill>
                          <a:srgbClr val="0000FF"/>
                        </a:solidFill>
                        <a:miter lim="800000"/>
                        <a:headEnd/>
                        <a:tailEnd/>
                      </a:ln>
                    </p:spPr>
                  </p:pic>
                </p:oleObj>
              </mc:Fallback>
            </mc:AlternateContent>
          </a:graphicData>
        </a:graphic>
      </p:graphicFrame>
      <p:sp>
        <p:nvSpPr>
          <p:cNvPr id="147465" name="Text Box 1032"/>
          <p:cNvSpPr txBox="1">
            <a:spLocks noChangeArrowheads="1"/>
          </p:cNvSpPr>
          <p:nvPr/>
        </p:nvSpPr>
        <p:spPr bwMode="auto">
          <a:xfrm>
            <a:off x="609600" y="5226052"/>
            <a:ext cx="1143000" cy="1196975"/>
          </a:xfrm>
          <a:prstGeom prst="rect">
            <a:avLst/>
          </a:prstGeom>
          <a:solidFill>
            <a:srgbClr val="FFFF00"/>
          </a:solidFill>
          <a:ln w="9525">
            <a:solidFill>
              <a:srgbClr val="0000FF"/>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b="1">
                <a:solidFill>
                  <a:srgbClr val="000000"/>
                </a:solidFill>
              </a:rPr>
              <a:t>一对傅立叶变换</a:t>
            </a:r>
          </a:p>
        </p:txBody>
      </p:sp>
      <p:sp>
        <p:nvSpPr>
          <p:cNvPr id="147466" name="Line 1033"/>
          <p:cNvSpPr>
            <a:spLocks noChangeShapeType="1"/>
          </p:cNvSpPr>
          <p:nvPr/>
        </p:nvSpPr>
        <p:spPr bwMode="auto">
          <a:xfrm flipH="1">
            <a:off x="1752602" y="5084765"/>
            <a:ext cx="752475" cy="59848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147467" name="Line 1034"/>
          <p:cNvSpPr>
            <a:spLocks noChangeShapeType="1"/>
          </p:cNvSpPr>
          <p:nvPr/>
        </p:nvSpPr>
        <p:spPr bwMode="auto">
          <a:xfrm flipH="1" flipV="1">
            <a:off x="1752600" y="5911850"/>
            <a:ext cx="762000" cy="4572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63496" name="灯片编号占位符 5"/>
          <p:cNvSpPr txBox="1">
            <a:spLocks/>
          </p:cNvSpPr>
          <p:nvPr/>
        </p:nvSpPr>
        <p:spPr bwMode="auto">
          <a:xfrm>
            <a:off x="8170865" y="6488049"/>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51EA1A82-5506-46AD-B5C8-70563ED3A04C}" type="slidenum">
              <a:rPr lang="zh-CN" altLang="en-US" sz="1400">
                <a:solidFill>
                  <a:srgbClr val="000000"/>
                </a:solidFill>
              </a:rPr>
              <a:pPr eaLnBrk="1" fontAlgn="base" hangingPunct="1">
                <a:spcBef>
                  <a:spcPct val="0"/>
                </a:spcBef>
                <a:spcAft>
                  <a:spcPct val="0"/>
                </a:spcAft>
              </a:pPr>
              <a:t>73</a:t>
            </a:fld>
            <a:endParaRPr lang="en-US" altLang="zh-CN" sz="1400" dirty="0">
              <a:solidFill>
                <a:srgbClr val="000000"/>
              </a:solidFill>
            </a:endParaRPr>
          </a:p>
        </p:txBody>
      </p:sp>
      <p:sp>
        <p:nvSpPr>
          <p:cNvPr id="15" name="标题 18"/>
          <p:cNvSpPr txBox="1">
            <a:spLocks/>
          </p:cNvSpPr>
          <p:nvPr/>
        </p:nvSpPr>
        <p:spPr>
          <a:xfrm>
            <a:off x="1336675" y="-26988"/>
            <a:ext cx="7772400" cy="647701"/>
          </a:xfrm>
          <a:prstGeom prst="rect">
            <a:avLst/>
          </a:prstGeom>
        </p:spPr>
        <p:txBody>
          <a:bodyPr/>
          <a:lstStyle/>
          <a:p>
            <a:pPr algn="r" eaLnBrk="0" fontAlgn="base" hangingPunct="0">
              <a:spcBef>
                <a:spcPct val="0"/>
              </a:spcBef>
              <a:spcAft>
                <a:spcPct val="0"/>
              </a:spcAft>
              <a:defRPr/>
            </a:pPr>
            <a:r>
              <a:rPr lang="en-US" altLang="zh-CN" sz="3200" b="1" kern="0">
                <a:solidFill>
                  <a:srgbClr val="FF0000"/>
                </a:solidFill>
                <a:latin typeface="黑体" pitchFamily="49" charset="-122"/>
                <a:ea typeface="黑体" pitchFamily="49" charset="-122"/>
              </a:rPr>
              <a:t>6.7 </a:t>
            </a:r>
            <a:r>
              <a:rPr lang="zh-CN" altLang="en-US" sz="3200" b="1" kern="0">
                <a:solidFill>
                  <a:srgbClr val="FF0000"/>
                </a:solidFill>
                <a:latin typeface="黑体" pitchFamily="49" charset="-122"/>
                <a:ea typeface="黑体" pitchFamily="49" charset="-122"/>
              </a:rPr>
              <a:t>能量谱和功率谱</a:t>
            </a:r>
            <a:endParaRPr lang="zh-CN" altLang="en-US" sz="3200" b="1" kern="0" dirty="0">
              <a:solidFill>
                <a:srgbClr val="FF0000"/>
              </a:solidFill>
              <a:latin typeface="黑体" pitchFamily="49" charset="-122"/>
              <a:ea typeface="黑体" pitchFamily="49" charset="-122"/>
            </a:endParaRPr>
          </a:p>
        </p:txBody>
      </p:sp>
      <p:graphicFrame>
        <p:nvGraphicFramePr>
          <p:cNvPr id="16" name="Object 4"/>
          <p:cNvGraphicFramePr>
            <a:graphicFrameLocks noChangeAspect="1"/>
          </p:cNvGraphicFramePr>
          <p:nvPr>
            <p:extLst>
              <p:ext uri="{D42A27DB-BD31-4B8C-83A1-F6EECF244321}">
                <p14:modId xmlns:p14="http://schemas.microsoft.com/office/powerpoint/2010/main" val="2760188443"/>
              </p:ext>
            </p:extLst>
          </p:nvPr>
        </p:nvGraphicFramePr>
        <p:xfrm>
          <a:off x="2479677" y="1398590"/>
          <a:ext cx="4530725" cy="846137"/>
        </p:xfrm>
        <a:graphic>
          <a:graphicData uri="http://schemas.openxmlformats.org/presentationml/2006/ole">
            <mc:AlternateContent xmlns:mc="http://schemas.openxmlformats.org/markup-compatibility/2006">
              <mc:Choice xmlns:v="urn:schemas-microsoft-com:vml" Requires="v">
                <p:oleObj name="Equation" r:id="rId6" imgW="1662978" imgH="406224" progId="Equation.DSMT4">
                  <p:embed/>
                </p:oleObj>
              </mc:Choice>
              <mc:Fallback>
                <p:oleObj name="Equation" r:id="rId6" imgW="1662978" imgH="4062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677" y="1398590"/>
                        <a:ext cx="4530725" cy="846137"/>
                      </a:xfrm>
                      <a:prstGeom prst="rect">
                        <a:avLst/>
                      </a:prstGeom>
                      <a:solidFill>
                        <a:schemeClr val="accent1"/>
                      </a:solidFill>
                      <a:ln w="9525">
                        <a:solidFill>
                          <a:srgbClr val="0000FF"/>
                        </a:solidFill>
                        <a:miter lim="800000"/>
                        <a:headEnd/>
                        <a:tailEnd/>
                      </a:ln>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140447915"/>
              </p:ext>
            </p:extLst>
          </p:nvPr>
        </p:nvGraphicFramePr>
        <p:xfrm>
          <a:off x="2479677" y="2587627"/>
          <a:ext cx="5091113" cy="866775"/>
        </p:xfrm>
        <a:graphic>
          <a:graphicData uri="http://schemas.openxmlformats.org/presentationml/2006/ole">
            <mc:AlternateContent xmlns:mc="http://schemas.openxmlformats.org/markup-compatibility/2006">
              <mc:Choice xmlns:v="urn:schemas-microsoft-com:vml" Requires="v">
                <p:oleObj name="Equation" r:id="rId8" imgW="1459866" imgH="330057" progId="Equation.DSMT4">
                  <p:embed/>
                </p:oleObj>
              </mc:Choice>
              <mc:Fallback>
                <p:oleObj name="Equation" r:id="rId8" imgW="1459866" imgH="33005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9677" y="2587627"/>
                        <a:ext cx="5091113" cy="866775"/>
                      </a:xfrm>
                      <a:prstGeom prst="rect">
                        <a:avLst/>
                      </a:prstGeom>
                      <a:solidFill>
                        <a:schemeClr val="accent1"/>
                      </a:solidFill>
                      <a:ln w="9525">
                        <a:solidFill>
                          <a:srgbClr val="0000FF"/>
                        </a:solidFill>
                        <a:miter lim="800000"/>
                        <a:headEnd/>
                        <a:tailEnd/>
                      </a:ln>
                    </p:spPr>
                  </p:pic>
                </p:oleObj>
              </mc:Fallback>
            </mc:AlternateContent>
          </a:graphicData>
        </a:graphic>
      </p:graphicFrame>
      <p:sp>
        <p:nvSpPr>
          <p:cNvPr id="18" name="Text Box 1032"/>
          <p:cNvSpPr txBox="1">
            <a:spLocks noChangeArrowheads="1"/>
          </p:cNvSpPr>
          <p:nvPr/>
        </p:nvSpPr>
        <p:spPr bwMode="auto">
          <a:xfrm>
            <a:off x="574675" y="1846265"/>
            <a:ext cx="1143000" cy="1196975"/>
          </a:xfrm>
          <a:prstGeom prst="rect">
            <a:avLst/>
          </a:prstGeom>
          <a:solidFill>
            <a:srgbClr val="FFFF00"/>
          </a:solidFill>
          <a:ln w="9525">
            <a:solidFill>
              <a:srgbClr val="0000FF"/>
            </a:solidFill>
            <a:miter lim="800000"/>
            <a:headEnd/>
            <a:tailEnd/>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50000"/>
              </a:spcBef>
              <a:spcAft>
                <a:spcPct val="0"/>
              </a:spcAft>
            </a:pPr>
            <a:r>
              <a:rPr lang="zh-CN" altLang="en-US" b="1">
                <a:solidFill>
                  <a:srgbClr val="000000"/>
                </a:solidFill>
              </a:rPr>
              <a:t>一对傅立叶变换</a:t>
            </a:r>
          </a:p>
        </p:txBody>
      </p:sp>
      <p:sp>
        <p:nvSpPr>
          <p:cNvPr id="19" name="Line 1033"/>
          <p:cNvSpPr>
            <a:spLocks noChangeShapeType="1"/>
          </p:cNvSpPr>
          <p:nvPr/>
        </p:nvSpPr>
        <p:spPr bwMode="auto">
          <a:xfrm flipH="1">
            <a:off x="1704975" y="1651002"/>
            <a:ext cx="774700" cy="625475"/>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sp>
        <p:nvSpPr>
          <p:cNvPr id="20" name="Line 1034"/>
          <p:cNvSpPr>
            <a:spLocks noChangeShapeType="1"/>
          </p:cNvSpPr>
          <p:nvPr/>
        </p:nvSpPr>
        <p:spPr bwMode="auto">
          <a:xfrm flipH="1" flipV="1">
            <a:off x="1704975" y="2614613"/>
            <a:ext cx="762000" cy="4572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sz="2800" b="1">
              <a:solidFill>
                <a:srgbClr val="000000"/>
              </a:solidFill>
              <a:ea typeface="楷体_GB2312" pitchFamily="49" charset="-122"/>
            </a:endParaRPr>
          </a:p>
        </p:txBody>
      </p:sp>
      <p:graphicFrame>
        <p:nvGraphicFramePr>
          <p:cNvPr id="21" name="Object 6"/>
          <p:cNvGraphicFramePr>
            <a:graphicFrameLocks noChangeAspect="1"/>
          </p:cNvGraphicFramePr>
          <p:nvPr/>
        </p:nvGraphicFramePr>
        <p:xfrm>
          <a:off x="1717675" y="715963"/>
          <a:ext cx="2916238" cy="558800"/>
        </p:xfrm>
        <a:graphic>
          <a:graphicData uri="http://schemas.openxmlformats.org/presentationml/2006/ole">
            <mc:AlternateContent xmlns:mc="http://schemas.openxmlformats.org/markup-compatibility/2006">
              <mc:Choice xmlns:v="urn:schemas-microsoft-com:vml" Requires="v">
                <p:oleObj name="Equation" r:id="rId10" imgW="1752600" imgH="330200" progId="Equation.DSMT4">
                  <p:embed/>
                </p:oleObj>
              </mc:Choice>
              <mc:Fallback>
                <p:oleObj name="Equation" r:id="rId10" imgW="1752600" imgH="330200"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717675" y="715963"/>
                        <a:ext cx="2916238" cy="5588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文本框 2"/>
          <p:cNvSpPr txBox="1">
            <a:spLocks noChangeArrowheads="1"/>
          </p:cNvSpPr>
          <p:nvPr/>
        </p:nvSpPr>
        <p:spPr bwMode="auto">
          <a:xfrm>
            <a:off x="34925" y="822327"/>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FF"/>
                </a:solidFill>
              </a:rPr>
              <a:t>能量信号</a:t>
            </a:r>
          </a:p>
        </p:txBody>
      </p:sp>
      <p:graphicFrame>
        <p:nvGraphicFramePr>
          <p:cNvPr id="22" name="Object 7"/>
          <p:cNvGraphicFramePr>
            <a:graphicFrameLocks noChangeAspect="1"/>
          </p:cNvGraphicFramePr>
          <p:nvPr/>
        </p:nvGraphicFramePr>
        <p:xfrm>
          <a:off x="1789113" y="3683002"/>
          <a:ext cx="3732212" cy="714375"/>
        </p:xfrm>
        <a:graphic>
          <a:graphicData uri="http://schemas.openxmlformats.org/presentationml/2006/ole">
            <mc:AlternateContent xmlns:mc="http://schemas.openxmlformats.org/markup-compatibility/2006">
              <mc:Choice xmlns:v="urn:schemas-microsoft-com:vml" Requires="v">
                <p:oleObj name="Equation" r:id="rId12" imgW="2235200" imgH="419100" progId="Equation.DSMT4">
                  <p:embed/>
                </p:oleObj>
              </mc:Choice>
              <mc:Fallback>
                <p:oleObj name="Equation" r:id="rId12" imgW="2235200" imgH="419100"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1789113" y="3683002"/>
                        <a:ext cx="3732212" cy="7143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文本框 23"/>
          <p:cNvSpPr txBox="1">
            <a:spLocks noChangeArrowheads="1"/>
          </p:cNvSpPr>
          <p:nvPr/>
        </p:nvSpPr>
        <p:spPr bwMode="auto">
          <a:xfrm>
            <a:off x="34925" y="384333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FF"/>
                </a:solidFill>
              </a:rPr>
              <a:t>功率信号</a:t>
            </a:r>
          </a:p>
        </p:txBody>
      </p:sp>
      <p:graphicFrame>
        <p:nvGraphicFramePr>
          <p:cNvPr id="2" name="Object 8"/>
          <p:cNvGraphicFramePr>
            <a:graphicFrameLocks noChangeAspect="1"/>
          </p:cNvGraphicFramePr>
          <p:nvPr/>
        </p:nvGraphicFramePr>
        <p:xfrm>
          <a:off x="5795965" y="3616327"/>
          <a:ext cx="2173287" cy="835025"/>
        </p:xfrm>
        <a:graphic>
          <a:graphicData uri="http://schemas.openxmlformats.org/presentationml/2006/ole">
            <mc:AlternateContent xmlns:mc="http://schemas.openxmlformats.org/markup-compatibility/2006">
              <mc:Choice xmlns:v="urn:schemas-microsoft-com:vml" Requires="v">
                <p:oleObj name="Equation" r:id="rId14" imgW="1282700" imgH="495300" progId="Equation.DSMT4">
                  <p:embed/>
                </p:oleObj>
              </mc:Choice>
              <mc:Fallback>
                <p:oleObj name="Equation" r:id="rId14" imgW="1282700" imgH="4953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5965" y="3616327"/>
                        <a:ext cx="2173287" cy="8350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83267" name="Picture 2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56213" y="715965"/>
            <a:ext cx="1847850" cy="5349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5025826"/>
      </p:ext>
    </p:extLst>
  </p:cSld>
  <p:clrMapOvr>
    <a:masterClrMapping/>
  </p:clrMapOvr>
  <p:transition>
    <p:strips dir="rd"/>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55652" name="Object 2"/>
          <p:cNvGraphicFramePr>
            <a:graphicFrameLocks noChangeAspect="1"/>
          </p:cNvGraphicFramePr>
          <p:nvPr>
            <p:extLst>
              <p:ext uri="{D42A27DB-BD31-4B8C-83A1-F6EECF244321}">
                <p14:modId xmlns:p14="http://schemas.microsoft.com/office/powerpoint/2010/main" val="1509555305"/>
              </p:ext>
            </p:extLst>
          </p:nvPr>
        </p:nvGraphicFramePr>
        <p:xfrm>
          <a:off x="795339" y="2223711"/>
          <a:ext cx="3070225" cy="614363"/>
        </p:xfrm>
        <a:graphic>
          <a:graphicData uri="http://schemas.openxmlformats.org/presentationml/2006/ole">
            <mc:AlternateContent xmlns:mc="http://schemas.openxmlformats.org/markup-compatibility/2006">
              <mc:Choice xmlns:v="urn:schemas-microsoft-com:vml" Requires="v">
                <p:oleObj name="Equation" r:id="rId2" imgW="2438280" imgH="445320" progId="Equation.DSMT4">
                  <p:embed/>
                </p:oleObj>
              </mc:Choice>
              <mc:Fallback>
                <p:oleObj name="Equation" r:id="rId2" imgW="2438280" imgH="445320" progId="Equation.DSMT4">
                  <p:embed/>
                  <p:pic>
                    <p:nvPicPr>
                      <p:cNvPr id="0" name=""/>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795339" y="2223711"/>
                        <a:ext cx="3070225" cy="614363"/>
                      </a:xfrm>
                      <a:prstGeom prst="rect">
                        <a:avLst/>
                      </a:prstGeom>
                      <a:solidFill>
                        <a:srgbClr val="FFFF00"/>
                      </a:solidFill>
                      <a:ln>
                        <a:noFill/>
                      </a:ln>
                    </p:spPr>
                  </p:pic>
                </p:oleObj>
              </mc:Fallback>
            </mc:AlternateContent>
          </a:graphicData>
        </a:graphic>
      </p:graphicFrame>
      <p:sp>
        <p:nvSpPr>
          <p:cNvPr id="65541" name="Rectangle 5"/>
          <p:cNvSpPr>
            <a:spLocks noChangeArrowheads="1"/>
          </p:cNvSpPr>
          <p:nvPr/>
        </p:nvSpPr>
        <p:spPr bwMode="auto">
          <a:xfrm>
            <a:off x="0" y="3079752"/>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155654" name="Object 3"/>
          <p:cNvGraphicFramePr>
            <a:graphicFrameLocks noChangeAspect="1"/>
          </p:cNvGraphicFramePr>
          <p:nvPr>
            <p:extLst>
              <p:ext uri="{D42A27DB-BD31-4B8C-83A1-F6EECF244321}">
                <p14:modId xmlns:p14="http://schemas.microsoft.com/office/powerpoint/2010/main" val="3449546716"/>
              </p:ext>
            </p:extLst>
          </p:nvPr>
        </p:nvGraphicFramePr>
        <p:xfrm>
          <a:off x="5127625" y="2140262"/>
          <a:ext cx="2990850" cy="611187"/>
        </p:xfrm>
        <a:graphic>
          <a:graphicData uri="http://schemas.openxmlformats.org/presentationml/2006/ole">
            <mc:AlternateContent xmlns:mc="http://schemas.openxmlformats.org/markup-compatibility/2006">
              <mc:Choice xmlns:v="urn:schemas-microsoft-com:vml" Requires="v">
                <p:oleObj name="Equation" r:id="rId4" imgW="1586811" imgH="304668" progId="Equation.DSMT4">
                  <p:embed/>
                </p:oleObj>
              </mc:Choice>
              <mc:Fallback>
                <p:oleObj name="Equation" r:id="rId4" imgW="1586811" imgH="304668"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127625" y="2140262"/>
                        <a:ext cx="2990850" cy="611187"/>
                      </a:xfrm>
                      <a:prstGeom prst="rect">
                        <a:avLst/>
                      </a:prstGeom>
                      <a:solidFill>
                        <a:srgbClr val="FFFF00"/>
                      </a:solidFill>
                      <a:ln>
                        <a:noFill/>
                      </a:ln>
                    </p:spPr>
                  </p:pic>
                </p:oleObj>
              </mc:Fallback>
            </mc:AlternateContent>
          </a:graphicData>
        </a:graphic>
      </p:graphicFrame>
      <p:sp>
        <p:nvSpPr>
          <p:cNvPr id="65546" name="Rectangle 18"/>
          <p:cNvSpPr>
            <a:spLocks noChangeArrowheads="1"/>
          </p:cNvSpPr>
          <p:nvPr/>
        </p:nvSpPr>
        <p:spPr bwMode="auto">
          <a:xfrm>
            <a:off x="0" y="3041652"/>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sp>
        <p:nvSpPr>
          <p:cNvPr id="65547" name="灯片编号占位符 5"/>
          <p:cNvSpPr txBox="1">
            <a:spLocks/>
          </p:cNvSpPr>
          <p:nvPr/>
        </p:nvSpPr>
        <p:spPr bwMode="auto">
          <a:xfrm>
            <a:off x="8170865" y="6488049"/>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fld id="{70CAAD52-8B07-4657-8FCD-05EE127B8BC3}" type="slidenum">
              <a:rPr lang="zh-CN" altLang="en-US" sz="1400">
                <a:solidFill>
                  <a:srgbClr val="000000"/>
                </a:solidFill>
              </a:rPr>
              <a:pPr eaLnBrk="1" fontAlgn="base" hangingPunct="1">
                <a:spcBef>
                  <a:spcPct val="0"/>
                </a:spcBef>
                <a:spcAft>
                  <a:spcPct val="0"/>
                </a:spcAft>
              </a:pPr>
              <a:t>74</a:t>
            </a:fld>
            <a:endParaRPr lang="en-US" altLang="zh-CN" sz="1400">
              <a:solidFill>
                <a:srgbClr val="000000"/>
              </a:solidFill>
            </a:endParaRPr>
          </a:p>
        </p:txBody>
      </p:sp>
      <p:graphicFrame>
        <p:nvGraphicFramePr>
          <p:cNvPr id="3" name="Object 6"/>
          <p:cNvGraphicFramePr>
            <a:graphicFrameLocks noChangeAspect="1"/>
          </p:cNvGraphicFramePr>
          <p:nvPr/>
        </p:nvGraphicFramePr>
        <p:xfrm>
          <a:off x="1592416" y="3142988"/>
          <a:ext cx="5260975" cy="863600"/>
        </p:xfrm>
        <a:graphic>
          <a:graphicData uri="http://schemas.openxmlformats.org/presentationml/2006/ole">
            <mc:AlternateContent xmlns:mc="http://schemas.openxmlformats.org/markup-compatibility/2006">
              <mc:Choice xmlns:v="urn:schemas-microsoft-com:vml" Requires="v">
                <p:oleObj name="Visio" r:id="rId6" imgW="1947780" imgH="345865" progId="Visio.Drawing.11">
                  <p:embed/>
                </p:oleObj>
              </mc:Choice>
              <mc:Fallback>
                <p:oleObj name="Visio" r:id="rId6" imgW="1947780" imgH="345865" progId="Visio.Drawing.11">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592416" y="3142988"/>
                        <a:ext cx="52609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9"/>
          <p:cNvGraphicFramePr>
            <a:graphicFrameLocks noChangeAspect="1"/>
          </p:cNvGraphicFramePr>
          <p:nvPr/>
        </p:nvGraphicFramePr>
        <p:xfrm>
          <a:off x="1573214" y="4398130"/>
          <a:ext cx="5807075" cy="514350"/>
        </p:xfrm>
        <a:graphic>
          <a:graphicData uri="http://schemas.openxmlformats.org/presentationml/2006/ole">
            <mc:AlternateContent xmlns:mc="http://schemas.openxmlformats.org/markup-compatibility/2006">
              <mc:Choice xmlns:v="urn:schemas-microsoft-com:vml" Requires="v">
                <p:oleObj name="Equation" r:id="rId8" imgW="2946240" imgH="253800" progId="Equation.DSMT4">
                  <p:embed/>
                </p:oleObj>
              </mc:Choice>
              <mc:Fallback>
                <p:oleObj name="Equation" r:id="rId8" imgW="2946240" imgH="253800" progId="Equation.DSMT4">
                  <p:embed/>
                  <p:pic>
                    <p:nvPicPr>
                      <p:cNvPr id="0" name=""/>
                      <p:cNvPicPr>
                        <a:picLocks noChangeAspect="1" noChangeArrowheads="1"/>
                      </p:cNvPicPr>
                      <p:nvPr/>
                    </p:nvPicPr>
                    <p:blipFill>
                      <a:blip r:embed="rId9">
                        <a:lum bright="-100000"/>
                      </a:blip>
                      <a:srcRect/>
                      <a:stretch>
                        <a:fillRect/>
                      </a:stretch>
                    </p:blipFill>
                    <p:spPr bwMode="auto">
                      <a:xfrm>
                        <a:off x="1573214" y="4398130"/>
                        <a:ext cx="5807075" cy="514350"/>
                      </a:xfrm>
                      <a:prstGeom prst="rect">
                        <a:avLst/>
                      </a:prstGeom>
                      <a:solidFill>
                        <a:srgbClr val="FFFF00"/>
                      </a:solidFill>
                      <a:ln>
                        <a:noFill/>
                      </a:ln>
                    </p:spPr>
                  </p:pic>
                </p:oleObj>
              </mc:Fallback>
            </mc:AlternateContent>
          </a:graphicData>
        </a:graphic>
      </p:graphicFrame>
      <p:sp>
        <p:nvSpPr>
          <p:cNvPr id="20" name="Rectangle 15"/>
          <p:cNvSpPr>
            <a:spLocks noChangeArrowheads="1"/>
          </p:cNvSpPr>
          <p:nvPr/>
        </p:nvSpPr>
        <p:spPr bwMode="auto">
          <a:xfrm>
            <a:off x="395041" y="5565428"/>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a:solidFill>
                  <a:srgbClr val="000000"/>
                </a:solidFill>
                <a:ea typeface="楷体_GB2312" pitchFamily="49" charset="-122"/>
              </a:rPr>
              <a:t>其中</a:t>
            </a:r>
          </a:p>
        </p:txBody>
      </p:sp>
      <p:graphicFrame>
        <p:nvGraphicFramePr>
          <p:cNvPr id="21" name="Object 10"/>
          <p:cNvGraphicFramePr>
            <a:graphicFrameLocks noChangeAspect="1"/>
          </p:cNvGraphicFramePr>
          <p:nvPr/>
        </p:nvGraphicFramePr>
        <p:xfrm>
          <a:off x="1299916" y="5492401"/>
          <a:ext cx="2849563" cy="503238"/>
        </p:xfrm>
        <a:graphic>
          <a:graphicData uri="http://schemas.openxmlformats.org/presentationml/2006/ole">
            <mc:AlternateContent xmlns:mc="http://schemas.openxmlformats.org/markup-compatibility/2006">
              <mc:Choice xmlns:v="urn:schemas-microsoft-com:vml" Requires="v">
                <p:oleObj name="Equation" r:id="rId10" imgW="2260440" imgH="356040" progId="Equation.DSMT4">
                  <p:embed/>
                </p:oleObj>
              </mc:Choice>
              <mc:Fallback>
                <p:oleObj name="Equation" r:id="rId10" imgW="2260440" imgH="356040"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299916" y="5492401"/>
                        <a:ext cx="28495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17"/>
          <p:cNvSpPr>
            <a:spLocks noChangeArrowheads="1"/>
          </p:cNvSpPr>
          <p:nvPr/>
        </p:nvSpPr>
        <p:spPr bwMode="auto">
          <a:xfrm>
            <a:off x="4139952" y="5536853"/>
            <a:ext cx="5162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r>
              <a:rPr lang="zh-CN" altLang="en-US" b="1" dirty="0">
                <a:solidFill>
                  <a:srgbClr val="000000"/>
                </a:solidFill>
                <a:ea typeface="楷体_GB2312" pitchFamily="49" charset="-122"/>
              </a:rPr>
              <a:t>为系统冲激响应的自相关函数。</a:t>
            </a:r>
          </a:p>
        </p:txBody>
      </p:sp>
      <p:sp>
        <p:nvSpPr>
          <p:cNvPr id="24" name="矩形 23"/>
          <p:cNvSpPr/>
          <p:nvPr/>
        </p:nvSpPr>
        <p:spPr>
          <a:xfrm>
            <a:off x="0" y="2"/>
            <a:ext cx="9144000" cy="492125"/>
          </a:xfrm>
          <a:prstGeom prst="rect">
            <a:avLst/>
          </a:prstGeom>
        </p:spPr>
        <p:txBody>
          <a:bodyPr>
            <a:spAutoFit/>
          </a:bodyPr>
          <a:lstStyle/>
          <a:p>
            <a:pPr algn="r" fontAlgn="base">
              <a:spcBef>
                <a:spcPct val="0"/>
              </a:spcBef>
              <a:spcAft>
                <a:spcPct val="0"/>
              </a:spcAft>
              <a:defRPr/>
            </a:pPr>
            <a:r>
              <a:rPr lang="en-US" altLang="zh-CN" sz="2600" b="1" dirty="0">
                <a:solidFill>
                  <a:srgbClr val="FF0000"/>
                </a:solidFill>
                <a:effectLst>
                  <a:outerShdw blurRad="38100" dist="38100" dir="2700000" algn="tl">
                    <a:srgbClr val="C0C0C0"/>
                  </a:outerShdw>
                </a:effectLst>
                <a:latin typeface="黑体" pitchFamily="49" charset="-122"/>
                <a:ea typeface="黑体" pitchFamily="49" charset="-122"/>
              </a:rPr>
              <a:t>6.8 </a:t>
            </a:r>
            <a:r>
              <a:rPr lang="zh-CN" altLang="en-US" sz="2600" b="1" dirty="0">
                <a:solidFill>
                  <a:srgbClr val="FF0000"/>
                </a:solidFill>
                <a:effectLst>
                  <a:outerShdw blurRad="38100" dist="38100" dir="2700000" algn="tl">
                    <a:srgbClr val="C0C0C0"/>
                  </a:outerShdw>
                </a:effectLst>
                <a:latin typeface="黑体" pitchFamily="49" charset="-122"/>
                <a:ea typeface="黑体" pitchFamily="49" charset="-122"/>
              </a:rPr>
              <a:t>信号通过线性系统的自相关函数、能量谱和功率谱分析</a:t>
            </a:r>
            <a:endParaRPr lang="zh-CN" altLang="en-US" sz="2600" b="1" dirty="0">
              <a:solidFill>
                <a:srgbClr val="FF0000"/>
              </a:solidFill>
              <a:latin typeface="黑体" pitchFamily="49" charset="-122"/>
              <a:ea typeface="黑体" pitchFamily="49" charset="-122"/>
            </a:endParaRPr>
          </a:p>
        </p:txBody>
      </p:sp>
      <p:graphicFrame>
        <p:nvGraphicFramePr>
          <p:cNvPr id="26" name="Object 6"/>
          <p:cNvGraphicFramePr>
            <a:graphicFrameLocks noChangeAspect="1"/>
          </p:cNvGraphicFramePr>
          <p:nvPr/>
        </p:nvGraphicFramePr>
        <p:xfrm>
          <a:off x="2330450" y="746438"/>
          <a:ext cx="4292600" cy="1062037"/>
        </p:xfrm>
        <a:graphic>
          <a:graphicData uri="http://schemas.openxmlformats.org/presentationml/2006/ole">
            <mc:AlternateContent xmlns:mc="http://schemas.openxmlformats.org/markup-compatibility/2006">
              <mc:Choice xmlns:v="urn:schemas-microsoft-com:vml" Requires="v">
                <p:oleObj name="Visio" r:id="rId12" imgW="1980720" imgH="511924" progId="Visio.Drawing.11">
                  <p:embed/>
                </p:oleObj>
              </mc:Choice>
              <mc:Fallback>
                <p:oleObj name="Visio" r:id="rId12" imgW="1980720" imgH="511924" progId="Visio.Drawing.11">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2330450" y="746438"/>
                        <a:ext cx="4292600" cy="106203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5854123"/>
      </p:ext>
    </p:extLst>
  </p:cSld>
  <p:clrMapOvr>
    <a:masterClrMapping/>
  </p:clrMapOvr>
  <p:transition>
    <p:strips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6" name="Rectangle 34"/>
          <p:cNvSpPr>
            <a:spLocks noChangeArrowheads="1"/>
          </p:cNvSpPr>
          <p:nvPr/>
        </p:nvSpPr>
        <p:spPr bwMode="auto">
          <a:xfrm>
            <a:off x="152400" y="1872322"/>
            <a:ext cx="8382000" cy="427037"/>
          </a:xfrm>
          <a:prstGeom prst="rect">
            <a:avLst/>
          </a:prstGeom>
          <a:noFill/>
          <a:ln w="9525">
            <a:noFill/>
            <a:miter lim="800000"/>
            <a:headEnd/>
            <a:tailEnd/>
          </a:ln>
        </p:spPr>
        <p:txBody>
          <a:bodyPr lIns="0" tIns="0" rIns="0" bIns="0">
            <a:spAutoFit/>
          </a:bodyPr>
          <a:lstStyle/>
          <a:p>
            <a:pPr fontAlgn="base">
              <a:spcBef>
                <a:spcPct val="0"/>
              </a:spcBef>
              <a:spcAft>
                <a:spcPct val="0"/>
              </a:spcAft>
              <a:defRPr/>
            </a:pPr>
            <a:r>
              <a:rPr lang="en-US" altLang="zh-CN" sz="2800" b="1" dirty="0">
                <a:solidFill>
                  <a:srgbClr val="0C03BD"/>
                </a:solidFill>
                <a:effectLst>
                  <a:outerShdw blurRad="38100" dist="38100" dir="2700000" algn="tl">
                    <a:srgbClr val="C0C0C0"/>
                  </a:outerShdw>
                </a:effectLst>
                <a:latin typeface="楷体_GB2312" pitchFamily="49" charset="-122"/>
                <a:ea typeface="楷体_GB2312" pitchFamily="49" charset="-122"/>
              </a:rPr>
              <a:t>2</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）匹配滤波器的功能相当于对</a:t>
            </a:r>
            <a:r>
              <a:rPr lang="en-US" altLang="zh-CN" sz="2800" b="1" i="1" dirty="0">
                <a:solidFill>
                  <a:srgbClr val="0C03BD"/>
                </a:solidFill>
                <a:effectLst>
                  <a:outerShdw blurRad="38100" dist="38100" dir="2700000" algn="tl">
                    <a:srgbClr val="C0C0C0"/>
                  </a:outerShdw>
                </a:effectLst>
                <a:ea typeface="楷体_GB2312" pitchFamily="49" charset="-122"/>
              </a:rPr>
              <a:t>s</a:t>
            </a:r>
            <a:r>
              <a:rPr lang="en-US" altLang="zh-CN" sz="2800" b="1" dirty="0">
                <a:solidFill>
                  <a:srgbClr val="0C03BD"/>
                </a:solidFill>
                <a:effectLst>
                  <a:outerShdw blurRad="38100" dist="38100" dir="2700000" algn="tl">
                    <a:srgbClr val="C0C0C0"/>
                  </a:outerShdw>
                </a:effectLst>
                <a:ea typeface="楷体_GB2312" pitchFamily="49" charset="-122"/>
              </a:rPr>
              <a:t>(</a:t>
            </a:r>
            <a:r>
              <a:rPr lang="en-US" altLang="zh-CN" sz="2800" b="1" i="1" dirty="0">
                <a:solidFill>
                  <a:srgbClr val="0C03BD"/>
                </a:solidFill>
                <a:effectLst>
                  <a:outerShdw blurRad="38100" dist="38100" dir="2700000" algn="tl">
                    <a:srgbClr val="C0C0C0"/>
                  </a:outerShdw>
                </a:effectLst>
                <a:ea typeface="楷体_GB2312" pitchFamily="49" charset="-122"/>
              </a:rPr>
              <a:t>t</a:t>
            </a:r>
            <a:r>
              <a:rPr lang="en-US" altLang="zh-CN" sz="2800" b="1" dirty="0">
                <a:solidFill>
                  <a:srgbClr val="0C03BD"/>
                </a:solidFill>
                <a:effectLst>
                  <a:outerShdw blurRad="38100" dist="38100" dir="2700000" algn="tl">
                    <a:srgbClr val="C0C0C0"/>
                  </a:outerShdw>
                </a:effectLst>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进行自相关运算</a:t>
            </a:r>
            <a:r>
              <a:rPr lang="en-US" altLang="zh-CN" sz="2800" b="1" dirty="0">
                <a:solidFill>
                  <a:srgbClr val="0C03BD"/>
                </a:solidFill>
                <a:effectLst>
                  <a:outerShdw blurRad="38100" dist="38100" dir="2700000" algn="tl">
                    <a:srgbClr val="C0C0C0"/>
                  </a:outerShdw>
                </a:effectLst>
                <a:latin typeface="楷体_GB2312" pitchFamily="49" charset="-122"/>
                <a:ea typeface="楷体_GB2312" pitchFamily="49" charset="-122"/>
              </a:rPr>
              <a:t>:</a:t>
            </a:r>
            <a:endParaRPr lang="en-US" altLang="zh-CN" sz="2600" b="1" dirty="0">
              <a:solidFill>
                <a:srgbClr val="0C03BD"/>
              </a:solidFill>
              <a:latin typeface="楷体_GB2312" pitchFamily="49" charset="-122"/>
              <a:ea typeface="楷体_GB2312" pitchFamily="49" charset="-122"/>
            </a:endParaRPr>
          </a:p>
        </p:txBody>
      </p:sp>
      <p:graphicFrame>
        <p:nvGraphicFramePr>
          <p:cNvPr id="169987" name="Object 2"/>
          <p:cNvGraphicFramePr>
            <a:graphicFrameLocks noChangeAspect="1"/>
          </p:cNvGraphicFramePr>
          <p:nvPr/>
        </p:nvGraphicFramePr>
        <p:xfrm>
          <a:off x="104784" y="2348730"/>
          <a:ext cx="8845550" cy="696913"/>
        </p:xfrm>
        <a:graphic>
          <a:graphicData uri="http://schemas.openxmlformats.org/presentationml/2006/ole">
            <mc:AlternateContent xmlns:mc="http://schemas.openxmlformats.org/markup-compatibility/2006">
              <mc:Choice xmlns:v="urn:schemas-microsoft-com:vml" Requires="v">
                <p:oleObj name="Equation" r:id="rId2" imgW="4521200" imgH="330200" progId="Equation.DSMT4">
                  <p:embed/>
                </p:oleObj>
              </mc:Choice>
              <mc:Fallback>
                <p:oleObj name="Equation" r:id="rId2" imgW="4521200" imgH="3302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84" y="2348730"/>
                        <a:ext cx="88455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77" name="Rectangle 65"/>
          <p:cNvSpPr>
            <a:spLocks noChangeArrowheads="1"/>
          </p:cNvSpPr>
          <p:nvPr/>
        </p:nvSpPr>
        <p:spPr bwMode="auto">
          <a:xfrm>
            <a:off x="152400" y="4092452"/>
            <a:ext cx="8578850" cy="1034129"/>
          </a:xfrm>
          <a:prstGeom prst="rect">
            <a:avLst/>
          </a:prstGeom>
          <a:noFill/>
          <a:ln w="9525">
            <a:noFill/>
            <a:miter lim="800000"/>
            <a:headEnd/>
            <a:tailEnd/>
          </a:ln>
        </p:spPr>
        <p:txBody>
          <a:bodyPr lIns="0" tIns="0" rIns="0" bIns="0">
            <a:spAutoFit/>
          </a:bodyPr>
          <a:lstStyle/>
          <a:p>
            <a:pPr fontAlgn="base">
              <a:lnSpc>
                <a:spcPct val="120000"/>
              </a:lnSpc>
              <a:spcBef>
                <a:spcPct val="0"/>
              </a:spcBef>
              <a:spcAft>
                <a:spcPct val="0"/>
              </a:spcAft>
              <a:defRPr/>
            </a:pPr>
            <a:r>
              <a:rPr lang="en-US" altLang="zh-CN" sz="2800" b="1" dirty="0">
                <a:solidFill>
                  <a:srgbClr val="0C03BD"/>
                </a:solidFill>
                <a:effectLst>
                  <a:outerShdw blurRad="38100" dist="38100" dir="2700000" algn="tl">
                    <a:srgbClr val="C0C0C0"/>
                  </a:outerShdw>
                </a:effectLst>
                <a:latin typeface="楷体_GB2312" pitchFamily="49" charset="-122"/>
                <a:ea typeface="楷体_GB2312" pitchFamily="49" charset="-122"/>
              </a:rPr>
              <a:t>3</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）匹配滤波器输出信号的最大值出现在</a:t>
            </a:r>
            <a:r>
              <a:rPr lang="en-US" altLang="zh-CN" sz="2800" b="1" i="1" dirty="0">
                <a:solidFill>
                  <a:srgbClr val="0C03BD"/>
                </a:solidFill>
                <a:effectLst>
                  <a:outerShdw blurRad="38100" dist="38100" dir="2700000" algn="tl">
                    <a:srgbClr val="C0C0C0"/>
                  </a:outerShdw>
                </a:effectLst>
                <a:ea typeface="楷体_GB2312" pitchFamily="49" charset="-122"/>
              </a:rPr>
              <a:t>t</a:t>
            </a:r>
            <a:r>
              <a:rPr lang="en-US" altLang="zh-CN" sz="2800" b="1" dirty="0">
                <a:solidFill>
                  <a:srgbClr val="0C03BD"/>
                </a:solidFill>
                <a:effectLst>
                  <a:outerShdw blurRad="38100" dist="38100" dir="2700000" algn="tl">
                    <a:srgbClr val="C0C0C0"/>
                  </a:outerShdw>
                </a:effectLst>
                <a:ea typeface="楷体_GB2312" pitchFamily="49" charset="-122"/>
              </a:rPr>
              <a:t>=</a:t>
            </a:r>
            <a:r>
              <a:rPr lang="en-US" altLang="zh-CN" sz="2800" b="1" i="1" dirty="0">
                <a:solidFill>
                  <a:srgbClr val="0C03BD"/>
                </a:solidFill>
                <a:effectLst>
                  <a:outerShdw blurRad="38100" dist="38100" dir="2700000" algn="tl">
                    <a:srgbClr val="C0C0C0"/>
                  </a:outerShdw>
                </a:effectLst>
                <a:ea typeface="楷体_GB2312" pitchFamily="49" charset="-122"/>
              </a:rPr>
              <a:t>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时刻</a:t>
            </a:r>
            <a:r>
              <a:rPr lang="en-US" altLang="zh-CN" sz="2800" b="1" dirty="0">
                <a:solidFill>
                  <a:srgbClr val="0C03BD"/>
                </a:solidFill>
                <a:effectLst>
                  <a:outerShdw blurRad="38100" dist="38100" dir="2700000" algn="tl">
                    <a:srgbClr val="C0C0C0"/>
                  </a:outerShdw>
                </a:effectLst>
                <a:latin typeface="楷体_GB2312" pitchFamily="49" charset="-122"/>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其大小等于信号</a:t>
            </a:r>
            <a:r>
              <a:rPr lang="en-US" altLang="zh-CN" sz="2800" b="1" i="1" dirty="0">
                <a:solidFill>
                  <a:srgbClr val="0C03BD"/>
                </a:solidFill>
                <a:effectLst>
                  <a:outerShdw blurRad="38100" dist="38100" dir="2700000" algn="tl">
                    <a:srgbClr val="C0C0C0"/>
                  </a:outerShdw>
                </a:effectLst>
                <a:ea typeface="楷体_GB2312" pitchFamily="49" charset="-122"/>
              </a:rPr>
              <a:t>s</a:t>
            </a:r>
            <a:r>
              <a:rPr lang="en-US" altLang="zh-CN" sz="2800" b="1" dirty="0">
                <a:solidFill>
                  <a:srgbClr val="0C03BD"/>
                </a:solidFill>
                <a:effectLst>
                  <a:outerShdw blurRad="38100" dist="38100" dir="2700000" algn="tl">
                    <a:srgbClr val="C0C0C0"/>
                  </a:outerShdw>
                </a:effectLst>
                <a:ea typeface="楷体_GB2312" pitchFamily="49" charset="-122"/>
              </a:rPr>
              <a:t>(</a:t>
            </a:r>
            <a:r>
              <a:rPr lang="en-US" altLang="zh-CN" sz="2800" b="1" i="1" dirty="0">
                <a:solidFill>
                  <a:srgbClr val="0C03BD"/>
                </a:solidFill>
                <a:effectLst>
                  <a:outerShdw blurRad="38100" dist="38100" dir="2700000" algn="tl">
                    <a:srgbClr val="C0C0C0"/>
                  </a:outerShdw>
                </a:effectLst>
                <a:ea typeface="楷体_GB2312" pitchFamily="49" charset="-122"/>
              </a:rPr>
              <a:t>t</a:t>
            </a:r>
            <a:r>
              <a:rPr lang="en-US" altLang="zh-CN" sz="2800" b="1" dirty="0">
                <a:solidFill>
                  <a:srgbClr val="0C03BD"/>
                </a:solidFill>
                <a:effectLst>
                  <a:outerShdw blurRad="38100" dist="38100" dir="2700000" algn="tl">
                    <a:srgbClr val="C0C0C0"/>
                  </a:outerShdw>
                </a:effectLst>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的能量</a:t>
            </a:r>
            <a:r>
              <a:rPr lang="en-US" altLang="zh-CN" sz="2800" b="1" i="1" dirty="0">
                <a:solidFill>
                  <a:srgbClr val="0C03BD"/>
                </a:solidFill>
                <a:effectLst>
                  <a:outerShdw blurRad="38100" dist="38100" dir="2700000" algn="tl">
                    <a:srgbClr val="C0C0C0"/>
                  </a:outerShdw>
                </a:effectLst>
                <a:ea typeface="楷体_GB2312" pitchFamily="49" charset="-122"/>
              </a:rPr>
              <a:t>E</a:t>
            </a:r>
            <a:r>
              <a:rPr lang="zh-CN" altLang="en-US" sz="2800" b="1" i="1" dirty="0">
                <a:solidFill>
                  <a:srgbClr val="0C03BD"/>
                </a:solidFill>
                <a:effectLst>
                  <a:outerShdw blurRad="38100" dist="38100" dir="2700000" algn="tl">
                    <a:srgbClr val="C0C0C0"/>
                  </a:outerShdw>
                </a:effectLst>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与</a:t>
            </a:r>
            <a:r>
              <a:rPr lang="en-US" altLang="zh-CN" sz="2800" b="1" i="1" dirty="0">
                <a:solidFill>
                  <a:srgbClr val="0C03BD"/>
                </a:solidFill>
                <a:effectLst>
                  <a:outerShdw blurRad="38100" dist="38100" dir="2700000" algn="tl">
                    <a:srgbClr val="C0C0C0"/>
                  </a:outerShdw>
                </a:effectLst>
                <a:ea typeface="楷体_GB2312" pitchFamily="49" charset="-122"/>
              </a:rPr>
              <a:t>s</a:t>
            </a:r>
            <a:r>
              <a:rPr lang="en-US" altLang="zh-CN" sz="2800" b="1" dirty="0">
                <a:solidFill>
                  <a:srgbClr val="0C03BD"/>
                </a:solidFill>
                <a:effectLst>
                  <a:outerShdw blurRad="38100" dist="38100" dir="2700000" algn="tl">
                    <a:srgbClr val="C0C0C0"/>
                  </a:outerShdw>
                </a:effectLst>
                <a:ea typeface="楷体_GB2312" pitchFamily="49" charset="-122"/>
              </a:rPr>
              <a:t>(</a:t>
            </a:r>
            <a:r>
              <a:rPr lang="en-US" altLang="zh-CN" sz="2800" b="1" i="1" dirty="0">
                <a:solidFill>
                  <a:srgbClr val="0C03BD"/>
                </a:solidFill>
                <a:effectLst>
                  <a:outerShdw blurRad="38100" dist="38100" dir="2700000" algn="tl">
                    <a:srgbClr val="C0C0C0"/>
                  </a:outerShdw>
                </a:effectLst>
                <a:ea typeface="楷体_GB2312" pitchFamily="49" charset="-122"/>
              </a:rPr>
              <a:t>t</a:t>
            </a:r>
            <a:r>
              <a:rPr lang="en-US" altLang="zh-CN" sz="2800" b="1" dirty="0">
                <a:solidFill>
                  <a:srgbClr val="0C03BD"/>
                </a:solidFill>
                <a:effectLst>
                  <a:outerShdw blurRad="38100" dist="38100" dir="2700000" algn="tl">
                    <a:srgbClr val="C0C0C0"/>
                  </a:outerShdw>
                </a:effectLst>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的波形无关。</a:t>
            </a:r>
          </a:p>
        </p:txBody>
      </p:sp>
      <p:sp>
        <p:nvSpPr>
          <p:cNvPr id="38957" name="Rectangle 45"/>
          <p:cNvSpPr>
            <a:spLocks noChangeArrowheads="1"/>
          </p:cNvSpPr>
          <p:nvPr/>
        </p:nvSpPr>
        <p:spPr bwMode="auto">
          <a:xfrm>
            <a:off x="152400" y="3059640"/>
            <a:ext cx="8775700" cy="1033462"/>
          </a:xfrm>
          <a:prstGeom prst="rect">
            <a:avLst/>
          </a:prstGeom>
          <a:noFill/>
          <a:ln w="9525">
            <a:noFill/>
            <a:miter lim="800000"/>
            <a:headEnd/>
            <a:tailEnd/>
          </a:ln>
        </p:spPr>
        <p:txBody>
          <a:bodyPr lIns="0" tIns="0" rIns="0" bIns="0">
            <a:spAutoFit/>
          </a:bodyPr>
          <a:lstStyle/>
          <a:p>
            <a:pPr fontAlgn="base">
              <a:lnSpc>
                <a:spcPct val="120000"/>
              </a:lnSpc>
              <a:spcBef>
                <a:spcPct val="0"/>
              </a:spcBef>
              <a:spcAft>
                <a:spcPct val="0"/>
              </a:spcAft>
              <a:defRPr/>
            </a:pPr>
            <a:r>
              <a:rPr lang="zh-CN" altLang="en-US" sz="2800" b="1" dirty="0">
                <a:solidFill>
                  <a:srgbClr val="000000"/>
                </a:solidFill>
                <a:effectLst>
                  <a:outerShdw blurRad="38100" dist="38100" dir="2700000" algn="tl">
                    <a:srgbClr val="C0C0C0"/>
                  </a:outerShdw>
                </a:effectLst>
                <a:latin typeface="楷体_GB2312" pitchFamily="49" charset="-122"/>
                <a:ea typeface="楷体_GB2312" pitchFamily="49" charset="-122"/>
              </a:rPr>
              <a:t>在</a:t>
            </a:r>
            <a:r>
              <a:rPr lang="en-US" altLang="zh-CN" sz="2800" b="1" i="1" dirty="0">
                <a:solidFill>
                  <a:srgbClr val="000000"/>
                </a:solidFill>
                <a:effectLst>
                  <a:outerShdw blurRad="38100" dist="38100" dir="2700000" algn="tl">
                    <a:srgbClr val="C0C0C0"/>
                  </a:outerShdw>
                </a:effectLst>
                <a:ea typeface="楷体_GB2312" pitchFamily="49" charset="-122"/>
              </a:rPr>
              <a:t>t</a:t>
            </a:r>
            <a:r>
              <a:rPr lang="en-US" altLang="zh-CN" sz="2800" b="1" dirty="0">
                <a:solidFill>
                  <a:srgbClr val="000000"/>
                </a:solidFill>
                <a:effectLst>
                  <a:outerShdw blurRad="38100" dist="38100" dir="2700000" algn="tl">
                    <a:srgbClr val="C0C0C0"/>
                  </a:outerShdw>
                </a:effectLst>
                <a:ea typeface="楷体_GB2312" pitchFamily="49" charset="-122"/>
              </a:rPr>
              <a:t>=</a:t>
            </a:r>
            <a:r>
              <a:rPr lang="en-US" altLang="zh-CN" sz="2800" b="1" i="1" dirty="0">
                <a:solidFill>
                  <a:srgbClr val="000000"/>
                </a:solidFill>
                <a:effectLst>
                  <a:outerShdw blurRad="38100" dist="38100" dir="2700000" algn="tl">
                    <a:srgbClr val="C0C0C0"/>
                  </a:outerShdw>
                </a:effectLst>
                <a:ea typeface="楷体_GB2312" pitchFamily="49" charset="-122"/>
              </a:rPr>
              <a:t>T</a:t>
            </a:r>
            <a:r>
              <a:rPr lang="zh-CN" altLang="en-US" sz="2800" b="1" dirty="0">
                <a:solidFill>
                  <a:srgbClr val="000000"/>
                </a:solidFill>
                <a:effectLst>
                  <a:outerShdw blurRad="38100" dist="38100" dir="2700000" algn="tl">
                    <a:srgbClr val="C0C0C0"/>
                  </a:outerShdw>
                </a:effectLst>
                <a:latin typeface="楷体_GB2312" pitchFamily="49" charset="-122"/>
                <a:ea typeface="楷体_GB2312" pitchFamily="49" charset="-122"/>
              </a:rPr>
              <a:t>时刻，取得自相关函数</a:t>
            </a:r>
            <a:r>
              <a:rPr lang="en-US" altLang="zh-CN" sz="2800" b="1" i="1" dirty="0" err="1">
                <a:solidFill>
                  <a:srgbClr val="000000"/>
                </a:solidFill>
                <a:effectLst>
                  <a:outerShdw blurRad="38100" dist="38100" dir="2700000" algn="tl">
                    <a:srgbClr val="C0C0C0"/>
                  </a:outerShdw>
                </a:effectLst>
                <a:ea typeface="楷体_GB2312" pitchFamily="49" charset="-122"/>
              </a:rPr>
              <a:t>R</a:t>
            </a:r>
            <a:r>
              <a:rPr lang="en-US" altLang="zh-CN" sz="2800" b="1" baseline="-25000" dirty="0" err="1">
                <a:solidFill>
                  <a:srgbClr val="000000"/>
                </a:solidFill>
                <a:effectLst>
                  <a:outerShdw blurRad="38100" dist="38100" dir="2700000" algn="tl">
                    <a:srgbClr val="C0C0C0"/>
                  </a:outerShdw>
                </a:effectLst>
                <a:ea typeface="楷体_GB2312" pitchFamily="49" charset="-122"/>
              </a:rPr>
              <a:t>ss</a:t>
            </a:r>
            <a:r>
              <a:rPr lang="en-US" altLang="zh-CN" sz="2800" b="1" dirty="0">
                <a:solidFill>
                  <a:srgbClr val="000000"/>
                </a:solidFill>
                <a:effectLst>
                  <a:outerShdw blurRad="38100" dist="38100" dir="2700000" algn="tl">
                    <a:srgbClr val="C0C0C0"/>
                  </a:outerShdw>
                </a:effectLst>
                <a:ea typeface="楷体_GB2312" pitchFamily="49" charset="-122"/>
              </a:rPr>
              <a:t>(</a:t>
            </a:r>
            <a:r>
              <a:rPr lang="en-US" altLang="zh-CN" sz="2800" b="1" i="1" dirty="0">
                <a:solidFill>
                  <a:srgbClr val="000000"/>
                </a:solidFill>
                <a:effectLst>
                  <a:outerShdw blurRad="38100" dist="38100" dir="2700000" algn="tl">
                    <a:srgbClr val="C0C0C0"/>
                  </a:outerShdw>
                </a:effectLst>
                <a:ea typeface="楷体_GB2312" pitchFamily="49" charset="-122"/>
              </a:rPr>
              <a:t>t</a:t>
            </a:r>
            <a:r>
              <a:rPr lang="en-US" altLang="zh-CN" sz="2800" b="1" dirty="0">
                <a:solidFill>
                  <a:srgbClr val="000000"/>
                </a:solidFill>
                <a:effectLst>
                  <a:outerShdw blurRad="38100" dist="38100" dir="2700000" algn="tl">
                    <a:srgbClr val="C0C0C0"/>
                  </a:outerShdw>
                </a:effectLst>
                <a:ea typeface="楷体_GB2312" pitchFamily="49" charset="-122"/>
              </a:rPr>
              <a:t>)</a:t>
            </a:r>
            <a:r>
              <a:rPr lang="zh-CN" altLang="en-US" sz="2800" b="1" dirty="0">
                <a:solidFill>
                  <a:srgbClr val="000000"/>
                </a:solidFill>
                <a:effectLst>
                  <a:outerShdw blurRad="38100" dist="38100" dir="2700000" algn="tl">
                    <a:srgbClr val="C0C0C0"/>
                  </a:outerShdw>
                </a:effectLst>
                <a:latin typeface="楷体_GB2312" pitchFamily="49" charset="-122"/>
                <a:ea typeface="楷体_GB2312" pitchFamily="49" charset="-122"/>
              </a:rPr>
              <a:t>的峰值</a:t>
            </a:r>
            <a:r>
              <a:rPr lang="en-US" altLang="zh-CN" sz="2800" b="1" dirty="0">
                <a:solidFill>
                  <a:srgbClr val="000000"/>
                </a:solidFill>
                <a:effectLst>
                  <a:outerShdw blurRad="38100" dist="38100" dir="2700000" algn="tl">
                    <a:srgbClr val="C0C0C0"/>
                  </a:outerShdw>
                </a:effectLst>
                <a:latin typeface="楷体_GB2312" pitchFamily="49" charset="-122"/>
                <a:ea typeface="楷体_GB2312" pitchFamily="49" charset="-122"/>
              </a:rPr>
              <a:t>,</a:t>
            </a:r>
            <a:r>
              <a:rPr lang="zh-CN" altLang="en-US" sz="2800" b="1" dirty="0">
                <a:solidFill>
                  <a:srgbClr val="000000"/>
                </a:solidFill>
                <a:effectLst>
                  <a:outerShdw blurRad="38100" dist="38100" dir="2700000" algn="tl">
                    <a:srgbClr val="C0C0C0"/>
                  </a:outerShdw>
                </a:effectLst>
                <a:latin typeface="楷体_GB2312" pitchFamily="49" charset="-122"/>
                <a:ea typeface="楷体_GB2312" pitchFamily="49" charset="-122"/>
              </a:rPr>
              <a:t>而噪声通过滤波器所完成的互相关运算相对于有用信号受到明显抑制。</a:t>
            </a:r>
            <a:endParaRPr lang="zh-CN" altLang="en-US" sz="2700" b="1" dirty="0">
              <a:solidFill>
                <a:srgbClr val="000000"/>
              </a:solidFill>
              <a:latin typeface="楷体_GB2312" pitchFamily="49" charset="-122"/>
              <a:ea typeface="楷体_GB2312" pitchFamily="49" charset="-122"/>
            </a:endParaRPr>
          </a:p>
        </p:txBody>
      </p:sp>
      <p:sp>
        <p:nvSpPr>
          <p:cNvPr id="9" name="矩形 11"/>
          <p:cNvSpPr>
            <a:spLocks noChangeArrowheads="1"/>
          </p:cNvSpPr>
          <p:nvPr/>
        </p:nvSpPr>
        <p:spPr bwMode="auto">
          <a:xfrm>
            <a:off x="0" y="5849938"/>
            <a:ext cx="9144000" cy="1008062"/>
          </a:xfrm>
          <a:prstGeom prst="rect">
            <a:avLst/>
          </a:prstGeom>
          <a:solidFill>
            <a:schemeClr val="accent1"/>
          </a:solidFill>
          <a:ln w="9525" algn="ctr">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spcAft>
                <a:spcPct val="0"/>
              </a:spcAft>
            </a:pPr>
            <a:endParaRPr lang="zh-CN" altLang="en-US" b="1">
              <a:solidFill>
                <a:srgbClr val="000000"/>
              </a:solidFill>
            </a:endParaRPr>
          </a:p>
        </p:txBody>
      </p:sp>
      <p:graphicFrame>
        <p:nvGraphicFramePr>
          <p:cNvPr id="10" name="Object 4"/>
          <p:cNvGraphicFramePr>
            <a:graphicFrameLocks noChangeAspect="1"/>
          </p:cNvGraphicFramePr>
          <p:nvPr/>
        </p:nvGraphicFramePr>
        <p:xfrm>
          <a:off x="1547666" y="5203035"/>
          <a:ext cx="2459037" cy="503237"/>
        </p:xfrm>
        <a:graphic>
          <a:graphicData uri="http://schemas.openxmlformats.org/presentationml/2006/ole">
            <mc:AlternateContent xmlns:mc="http://schemas.openxmlformats.org/markup-compatibility/2006">
              <mc:Choice xmlns:v="urn:schemas-microsoft-com:vml" Requires="v">
                <p:oleObj name="公式" r:id="rId4" imgW="1460880" imgH="279360" progId="">
                  <p:embed/>
                </p:oleObj>
              </mc:Choice>
              <mc:Fallback>
                <p:oleObj name="公式" r:id="rId4" imgW="1460880" imgH="279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6" y="5203035"/>
                        <a:ext cx="24590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
          <p:cNvGraphicFramePr>
            <a:graphicFrameLocks noChangeAspect="1"/>
          </p:cNvGraphicFramePr>
          <p:nvPr/>
        </p:nvGraphicFramePr>
        <p:xfrm>
          <a:off x="1191480" y="5892008"/>
          <a:ext cx="7307262" cy="923925"/>
        </p:xfrm>
        <a:graphic>
          <a:graphicData uri="http://schemas.openxmlformats.org/presentationml/2006/ole">
            <mc:AlternateContent xmlns:mc="http://schemas.openxmlformats.org/markup-compatibility/2006">
              <mc:Choice xmlns:v="urn:schemas-microsoft-com:vml" Requires="v">
                <p:oleObj name="Equation" r:id="rId6" imgW="3302000" imgH="406400" progId="Equation.DSMT4">
                  <p:embed/>
                </p:oleObj>
              </mc:Choice>
              <mc:Fallback>
                <p:oleObj name="Equation" r:id="rId6" imgW="33020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1480" y="5892008"/>
                        <a:ext cx="73072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7"/>
          <p:cNvSpPr txBox="1">
            <a:spLocks noChangeArrowheads="1"/>
          </p:cNvSpPr>
          <p:nvPr/>
        </p:nvSpPr>
        <p:spPr bwMode="auto">
          <a:xfrm>
            <a:off x="310419" y="5179220"/>
            <a:ext cx="1762125" cy="519112"/>
          </a:xfrm>
          <a:prstGeom prst="rect">
            <a:avLst/>
          </a:prstGeom>
          <a:noFill/>
          <a:ln w="9525">
            <a:noFill/>
            <a:miter lim="800000"/>
            <a:headEnd/>
            <a:tailEnd/>
          </a:ln>
          <a:effectLst/>
        </p:spPr>
        <p:txBody>
          <a:bodyPr>
            <a:spAutoFit/>
          </a:bodyPr>
          <a:lstStyle/>
          <a:p>
            <a:pPr fontAlgn="base">
              <a:spcBef>
                <a:spcPct val="50000"/>
              </a:spcBef>
              <a:spcAft>
                <a:spcPct val="0"/>
              </a:spcAft>
              <a:defRPr/>
            </a:pPr>
            <a:r>
              <a:rPr lang="zh-CN" altLang="en-US" sz="2800" b="1" dirty="0">
                <a:solidFill>
                  <a:srgbClr val="000000"/>
                </a:solidFill>
                <a:effectLst>
                  <a:outerShdw blurRad="38100" dist="38100" dir="2700000" algn="tl">
                    <a:srgbClr val="C0C0C0"/>
                  </a:outerShdw>
                </a:effectLst>
                <a:ea typeface="楷体_GB2312" pitchFamily="49" charset="-122"/>
              </a:rPr>
              <a:t>由于</a:t>
            </a:r>
          </a:p>
        </p:txBody>
      </p:sp>
      <p:sp>
        <p:nvSpPr>
          <p:cNvPr id="15" name="Text Box 9"/>
          <p:cNvSpPr txBox="1">
            <a:spLocks noChangeArrowheads="1"/>
          </p:cNvSpPr>
          <p:nvPr/>
        </p:nvSpPr>
        <p:spPr bwMode="auto">
          <a:xfrm>
            <a:off x="152400" y="6065838"/>
            <a:ext cx="1752600" cy="519112"/>
          </a:xfrm>
          <a:prstGeom prst="rect">
            <a:avLst/>
          </a:prstGeom>
          <a:noFill/>
          <a:ln w="9525">
            <a:noFill/>
            <a:miter lim="800000"/>
            <a:headEnd/>
            <a:tailEnd/>
          </a:ln>
          <a:effectLst/>
        </p:spPr>
        <p:txBody>
          <a:bodyPr>
            <a:spAutoFit/>
          </a:bodyPr>
          <a:lstStyle/>
          <a:p>
            <a:pPr fontAlgn="base">
              <a:spcBef>
                <a:spcPct val="50000"/>
              </a:spcBef>
              <a:spcAft>
                <a:spcPct val="0"/>
              </a:spcAft>
              <a:defRPr/>
            </a:pPr>
            <a:r>
              <a:rPr lang="zh-CN" altLang="en-US" sz="2800" b="1" dirty="0">
                <a:solidFill>
                  <a:srgbClr val="000000"/>
                </a:solidFill>
                <a:effectLst>
                  <a:outerShdw blurRad="38100" dist="38100" dir="2700000" algn="tl">
                    <a:srgbClr val="C0C0C0"/>
                  </a:outerShdw>
                </a:effectLst>
                <a:ea typeface="楷体_GB2312" pitchFamily="49" charset="-122"/>
              </a:rPr>
              <a:t>所以</a:t>
            </a:r>
            <a:endParaRPr lang="zh-CN" altLang="en-US" sz="2800" b="1" dirty="0">
              <a:solidFill>
                <a:srgbClr val="000000"/>
              </a:solidFill>
              <a:ea typeface="楷体_GB2312" pitchFamily="49" charset="-122"/>
            </a:endParaRPr>
          </a:p>
        </p:txBody>
      </p:sp>
      <p:sp>
        <p:nvSpPr>
          <p:cNvPr id="16" name="矩形 15"/>
          <p:cNvSpPr/>
          <p:nvPr/>
        </p:nvSpPr>
        <p:spPr>
          <a:xfrm>
            <a:off x="6108702" y="-26988"/>
            <a:ext cx="3071813" cy="584201"/>
          </a:xfrm>
          <a:prstGeom prst="rect">
            <a:avLst/>
          </a:prstGeom>
        </p:spPr>
        <p:txBody>
          <a:bodyPr wrap="none">
            <a:spAutoFit/>
          </a:bodyPr>
          <a:lstStyle/>
          <a:p>
            <a:pPr algn="r" fontAlgn="base">
              <a:spcBef>
                <a:spcPct val="0"/>
              </a:spcBef>
              <a:spcAft>
                <a:spcPct val="0"/>
              </a:spcAft>
              <a:defRPr/>
            </a:pPr>
            <a:r>
              <a:rPr lang="en-US" altLang="zh-CN"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6.9 </a:t>
            </a:r>
            <a:r>
              <a:rPr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匹配滤波器</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20" name="Rectangle 42"/>
          <p:cNvSpPr>
            <a:spLocks noChangeArrowheads="1"/>
          </p:cNvSpPr>
          <p:nvPr/>
        </p:nvSpPr>
        <p:spPr bwMode="auto">
          <a:xfrm>
            <a:off x="104784" y="617429"/>
            <a:ext cx="8595302" cy="1034129"/>
          </a:xfrm>
          <a:prstGeom prst="rect">
            <a:avLst/>
          </a:prstGeom>
          <a:noFill/>
          <a:ln w="9525">
            <a:noFill/>
            <a:miter lim="800000"/>
            <a:headEnd/>
            <a:tailEnd/>
          </a:ln>
        </p:spPr>
        <p:txBody>
          <a:bodyPr wrap="none" lIns="0" tIns="0" rIns="0" bIns="0">
            <a:spAutoFit/>
          </a:bodyPr>
          <a:lstStyle/>
          <a:p>
            <a:pPr fontAlgn="base">
              <a:lnSpc>
                <a:spcPct val="120000"/>
              </a:lnSpc>
              <a:spcBef>
                <a:spcPct val="0"/>
              </a:spcBef>
              <a:spcAft>
                <a:spcPct val="0"/>
              </a:spcAft>
              <a:defRPr/>
            </a:pPr>
            <a:r>
              <a:rPr lang="en-US" altLang="zh-CN" sz="2800" b="1" dirty="0">
                <a:solidFill>
                  <a:srgbClr val="0C03BD"/>
                </a:solidFill>
                <a:effectLst>
                  <a:outerShdw blurRad="38100" dist="38100" dir="2700000" algn="tl">
                    <a:srgbClr val="C0C0C0"/>
                  </a:outerShdw>
                </a:effectLst>
                <a:latin typeface="楷体_GB2312" pitchFamily="49" charset="-122"/>
                <a:ea typeface="楷体_GB2312" pitchFamily="49" charset="-122"/>
              </a:rPr>
              <a:t>1</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）匹配滤波器的冲激响应是所需信号</a:t>
            </a:r>
            <a:r>
              <a:rPr lang="en-US" altLang="zh-CN" sz="2800" b="1" i="1" dirty="0">
                <a:solidFill>
                  <a:srgbClr val="0C03BD"/>
                </a:solidFill>
                <a:effectLst>
                  <a:outerShdw blurRad="38100" dist="38100" dir="2700000" algn="tl">
                    <a:srgbClr val="C0C0C0"/>
                  </a:outerShdw>
                </a:effectLst>
                <a:ea typeface="楷体_GB2312" pitchFamily="49" charset="-122"/>
              </a:rPr>
              <a:t>s</a:t>
            </a:r>
            <a:r>
              <a:rPr lang="en-US" altLang="zh-CN" sz="2800" b="1" dirty="0">
                <a:solidFill>
                  <a:srgbClr val="0C03BD"/>
                </a:solidFill>
                <a:effectLst>
                  <a:outerShdw blurRad="38100" dist="38100" dir="2700000" algn="tl">
                    <a:srgbClr val="C0C0C0"/>
                  </a:outerShdw>
                </a:effectLst>
                <a:ea typeface="楷体_GB2312" pitchFamily="49" charset="-122"/>
              </a:rPr>
              <a:t>(</a:t>
            </a:r>
            <a:r>
              <a:rPr lang="en-US" altLang="zh-CN" sz="2800" b="1" i="1" dirty="0">
                <a:solidFill>
                  <a:srgbClr val="0C03BD"/>
                </a:solidFill>
                <a:effectLst>
                  <a:outerShdw blurRad="38100" dist="38100" dir="2700000" algn="tl">
                    <a:srgbClr val="C0C0C0"/>
                  </a:outerShdw>
                </a:effectLst>
                <a:ea typeface="楷体_GB2312" pitchFamily="49" charset="-122"/>
              </a:rPr>
              <a:t>t</a:t>
            </a:r>
            <a:r>
              <a:rPr lang="en-US" altLang="zh-CN" sz="2800" b="1" dirty="0">
                <a:solidFill>
                  <a:srgbClr val="0C03BD"/>
                </a:solidFill>
                <a:effectLst>
                  <a:outerShdw blurRad="38100" dist="38100" dir="2700000" algn="tl">
                    <a:srgbClr val="C0C0C0"/>
                  </a:outerShdw>
                </a:effectLst>
                <a:ea typeface="楷体_GB2312" pitchFamily="49" charset="-122"/>
              </a:rPr>
              <a: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对垂直轴镜像</a:t>
            </a:r>
          </a:p>
          <a:p>
            <a:pPr fontAlgn="base">
              <a:lnSpc>
                <a:spcPct val="120000"/>
              </a:lnSpc>
              <a:spcBef>
                <a:spcPct val="0"/>
              </a:spcBef>
              <a:spcAft>
                <a:spcPct val="0"/>
              </a:spcAft>
              <a:defRPr/>
            </a:pP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  并向右移</a:t>
            </a:r>
            <a:r>
              <a:rPr lang="en-US" altLang="zh-CN" sz="2800" b="1" i="1" dirty="0">
                <a:solidFill>
                  <a:srgbClr val="0C03BD"/>
                </a:solidFill>
                <a:effectLst>
                  <a:outerShdw blurRad="38100" dist="38100" dir="2700000" algn="tl">
                    <a:srgbClr val="C0C0C0"/>
                  </a:outerShdw>
                </a:effectLst>
                <a:ea typeface="楷体_GB2312" pitchFamily="49" charset="-122"/>
              </a:rPr>
              <a:t>T</a:t>
            </a:r>
            <a:r>
              <a:rPr lang="zh-CN" altLang="en-US" sz="2800" b="1" dirty="0">
                <a:solidFill>
                  <a:srgbClr val="0C03BD"/>
                </a:solidFill>
                <a:effectLst>
                  <a:outerShdw blurRad="38100" dist="38100" dir="2700000" algn="tl">
                    <a:srgbClr val="C0C0C0"/>
                  </a:outerShdw>
                </a:effectLst>
                <a:latin typeface="楷体_GB2312" pitchFamily="49" charset="-122"/>
                <a:ea typeface="楷体_GB2312" pitchFamily="49" charset="-122"/>
              </a:rPr>
              <a:t>。</a:t>
            </a:r>
            <a:endParaRPr lang="zh-CN" altLang="en-US" sz="2800" b="1" dirty="0">
              <a:solidFill>
                <a:srgbClr val="000000"/>
              </a:solidFill>
              <a:effectLst>
                <a:outerShdw blurRad="38100" dist="38100" dir="2700000" algn="tl">
                  <a:srgbClr val="C0C0C0"/>
                </a:outerShdw>
              </a:effectLst>
              <a:latin typeface="楷体_GB2312" pitchFamily="49" charset="-122"/>
              <a:ea typeface="楷体_GB2312" pitchFamily="49" charset="-122"/>
            </a:endParaRPr>
          </a:p>
        </p:txBody>
      </p:sp>
      <p:graphicFrame>
        <p:nvGraphicFramePr>
          <p:cNvPr id="21" name="Object 5"/>
          <p:cNvGraphicFramePr>
            <a:graphicFrameLocks noChangeAspect="1"/>
          </p:cNvGraphicFramePr>
          <p:nvPr/>
        </p:nvGraphicFramePr>
        <p:xfrm>
          <a:off x="3059832" y="1232035"/>
          <a:ext cx="2273378" cy="557212"/>
        </p:xfrm>
        <a:graphic>
          <a:graphicData uri="http://schemas.openxmlformats.org/presentationml/2006/ole">
            <mc:AlternateContent xmlns:mc="http://schemas.openxmlformats.org/markup-compatibility/2006">
              <mc:Choice xmlns:v="urn:schemas-microsoft-com:vml" Requires="v">
                <p:oleObj name="Equation" r:id="rId8" imgW="1714680" imgH="407160" progId="Equation.DSMT4">
                  <p:embed/>
                </p:oleObj>
              </mc:Choice>
              <mc:Fallback>
                <p:oleObj name="Equation" r:id="rId8" imgW="1714680" imgH="4071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2" y="1232035"/>
                        <a:ext cx="2273378"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4725584"/>
      </p:ext>
    </p:extLst>
  </p:cSld>
  <p:clrMapOvr>
    <a:masterClrMapping/>
  </p:clrMapOvr>
  <p:transition>
    <p:strips dir="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6" name="Text Box 6"/>
          <p:cNvSpPr txBox="1">
            <a:spLocks noChangeArrowheads="1"/>
          </p:cNvSpPr>
          <p:nvPr/>
        </p:nvSpPr>
        <p:spPr bwMode="auto">
          <a:xfrm>
            <a:off x="-9501" y="746478"/>
            <a:ext cx="1266693" cy="523220"/>
          </a:xfrm>
          <a:prstGeom prst="rect">
            <a:avLst/>
          </a:prstGeom>
          <a:noFill/>
          <a:ln w="9525">
            <a:noFill/>
            <a:miter lim="800000"/>
            <a:headEnd/>
            <a:tailEnd/>
          </a:ln>
        </p:spPr>
        <p:txBody>
          <a:bodyPr wrap="none">
            <a:spAutoFit/>
          </a:bodyPr>
          <a:lstStyle/>
          <a:p>
            <a:pPr eaLnBrk="1" hangingPunct="1"/>
            <a:r>
              <a:rPr lang="zh-CN" altLang="en-US" sz="2800" b="1" dirty="0">
                <a:ea typeface="楷体_GB2312" pitchFamily="49" charset="-122"/>
              </a:rPr>
              <a:t>求信号</a:t>
            </a:r>
          </a:p>
        </p:txBody>
      </p:sp>
      <p:graphicFrame>
        <p:nvGraphicFramePr>
          <p:cNvPr id="148487" name="Object 7"/>
          <p:cNvGraphicFramePr>
            <a:graphicFrameLocks noChangeAspect="1"/>
          </p:cNvGraphicFramePr>
          <p:nvPr/>
        </p:nvGraphicFramePr>
        <p:xfrm>
          <a:off x="1105955" y="836508"/>
          <a:ext cx="2235200" cy="354013"/>
        </p:xfrm>
        <a:graphic>
          <a:graphicData uri="http://schemas.openxmlformats.org/presentationml/2006/ole">
            <mc:AlternateContent xmlns:mc="http://schemas.openxmlformats.org/markup-compatibility/2006">
              <mc:Choice xmlns:v="urn:schemas-microsoft-com:vml" Requires="v">
                <p:oleObj name="Equation" r:id="rId2" imgW="1396800" imgH="203040" progId="Equation.DSMT4">
                  <p:embed/>
                </p:oleObj>
              </mc:Choice>
              <mc:Fallback>
                <p:oleObj name="Equation" r:id="rId2" imgW="1396800" imgH="203040" progId="Equation.DSMT4">
                  <p:embed/>
                  <p:pic>
                    <p:nvPicPr>
                      <p:cNvPr id="148487" name="Object 7"/>
                      <p:cNvPicPr>
                        <a:picLocks noChangeAspect="1" noChangeArrowheads="1"/>
                      </p:cNvPicPr>
                      <p:nvPr/>
                    </p:nvPicPr>
                    <p:blipFill>
                      <a:blip r:embed="rId3">
                        <a:lum bright="-100000"/>
                      </a:blip>
                      <a:srcRect/>
                      <a:stretch>
                        <a:fillRect/>
                      </a:stretch>
                    </p:blipFill>
                    <p:spPr bwMode="auto">
                      <a:xfrm>
                        <a:off x="1105955" y="836508"/>
                        <a:ext cx="2235200" cy="354013"/>
                      </a:xfrm>
                      <a:prstGeom prst="rect">
                        <a:avLst/>
                      </a:prstGeom>
                      <a:noFill/>
                    </p:spPr>
                  </p:pic>
                </p:oleObj>
              </mc:Fallback>
            </mc:AlternateContent>
          </a:graphicData>
        </a:graphic>
      </p:graphicFrame>
      <p:sp>
        <p:nvSpPr>
          <p:cNvPr id="148488" name="Text Box 8"/>
          <p:cNvSpPr txBox="1">
            <a:spLocks noChangeArrowheads="1"/>
          </p:cNvSpPr>
          <p:nvPr/>
        </p:nvSpPr>
        <p:spPr bwMode="auto">
          <a:xfrm>
            <a:off x="3320579" y="732960"/>
            <a:ext cx="3430747" cy="523220"/>
          </a:xfrm>
          <a:prstGeom prst="rect">
            <a:avLst/>
          </a:prstGeom>
          <a:noFill/>
          <a:ln w="9525">
            <a:noFill/>
            <a:miter lim="800000"/>
            <a:headEnd/>
            <a:tailEnd/>
          </a:ln>
        </p:spPr>
        <p:txBody>
          <a:bodyPr wrap="none">
            <a:spAutoFit/>
          </a:bodyPr>
          <a:lstStyle/>
          <a:p>
            <a:pPr eaLnBrk="1" hangingPunct="1"/>
            <a:r>
              <a:rPr lang="zh-CN" altLang="en-US" sz="2800" b="1" dirty="0">
                <a:ea typeface="楷体_GB2312" pitchFamily="49" charset="-122"/>
              </a:rPr>
              <a:t>通过理想低通滤波器</a:t>
            </a:r>
          </a:p>
        </p:txBody>
      </p:sp>
      <p:pic>
        <p:nvPicPr>
          <p:cNvPr id="174089" name="Picture 9" descr="解答"/>
          <p:cNvPicPr preferRelativeResize="0">
            <a:picLocks noChangeAspect="1" noChangeArrowheads="1"/>
          </p:cNvPicPr>
          <p:nvPr/>
        </p:nvPicPr>
        <p:blipFill>
          <a:blip r:embed="rId4" cstate="print">
            <a:lum bright="2000"/>
          </a:blip>
          <a:srcRect/>
          <a:stretch>
            <a:fillRect/>
          </a:stretch>
        </p:blipFill>
        <p:spPr bwMode="auto">
          <a:xfrm>
            <a:off x="185695" y="1900078"/>
            <a:ext cx="876300" cy="379413"/>
          </a:xfrm>
          <a:prstGeom prst="rect">
            <a:avLst/>
          </a:prstGeom>
          <a:noFill/>
          <a:ln w="9525">
            <a:noFill/>
            <a:miter lim="800000"/>
            <a:headEnd/>
            <a:tailEnd/>
          </a:ln>
        </p:spPr>
      </p:pic>
      <p:sp>
        <p:nvSpPr>
          <p:cNvPr id="148495" name="Text Box 13"/>
          <p:cNvSpPr txBox="1">
            <a:spLocks noChangeArrowheads="1"/>
          </p:cNvSpPr>
          <p:nvPr/>
        </p:nvSpPr>
        <p:spPr bwMode="auto">
          <a:xfrm>
            <a:off x="232935" y="2772683"/>
            <a:ext cx="5202065" cy="523220"/>
          </a:xfrm>
          <a:prstGeom prst="rect">
            <a:avLst/>
          </a:prstGeom>
          <a:noFill/>
          <a:ln w="9525">
            <a:noFill/>
            <a:miter lim="800000"/>
            <a:headEnd/>
            <a:tailEnd/>
          </a:ln>
        </p:spPr>
        <p:txBody>
          <a:bodyPr wrap="none">
            <a:spAutoFit/>
          </a:bodyPr>
          <a:lstStyle/>
          <a:p>
            <a:pPr eaLnBrk="1" hangingPunct="1"/>
            <a:r>
              <a:rPr lang="zh-CN" altLang="en-US" sz="2800" b="1" dirty="0">
                <a:ea typeface="楷体_GB2312" pitchFamily="49" charset="-122"/>
              </a:rPr>
              <a:t>因此，响应</a:t>
            </a:r>
            <a:r>
              <a:rPr lang="en-US" altLang="zh-CN" sz="2800" b="1" i="1" dirty="0">
                <a:ea typeface="楷体_GB2312" pitchFamily="49" charset="-122"/>
              </a:rPr>
              <a:t>r</a:t>
            </a:r>
            <a:r>
              <a:rPr lang="en-US" altLang="zh-CN" sz="2800" b="1" dirty="0">
                <a:ea typeface="楷体_GB2312" pitchFamily="49" charset="-122"/>
              </a:rPr>
              <a:t>(</a:t>
            </a:r>
            <a:r>
              <a:rPr lang="en-US" altLang="zh-CN" sz="2800" b="1" i="1" dirty="0">
                <a:ea typeface="楷体_GB2312" pitchFamily="49" charset="-122"/>
              </a:rPr>
              <a:t>t</a:t>
            </a:r>
            <a:r>
              <a:rPr lang="en-US" altLang="zh-CN" sz="2800" b="1" dirty="0">
                <a:ea typeface="楷体_GB2312" pitchFamily="49" charset="-122"/>
              </a:rPr>
              <a:t>)</a:t>
            </a:r>
            <a:r>
              <a:rPr lang="zh-CN" altLang="en-US" sz="2800" b="1" dirty="0">
                <a:ea typeface="楷体_GB2312" pitchFamily="49" charset="-122"/>
              </a:rPr>
              <a:t> 的自相关函数为</a:t>
            </a:r>
            <a:r>
              <a:rPr lang="en-US" altLang="zh-CN" sz="2800" b="1" dirty="0">
                <a:ea typeface="楷体_GB2312" pitchFamily="49" charset="-122"/>
              </a:rPr>
              <a:t>:</a:t>
            </a:r>
          </a:p>
        </p:txBody>
      </p:sp>
      <p:sp>
        <p:nvSpPr>
          <p:cNvPr id="16" name="灯片编号占位符 5"/>
          <p:cNvSpPr txBox="1">
            <a:spLocks/>
          </p:cNvSpPr>
          <p:nvPr/>
        </p:nvSpPr>
        <p:spPr>
          <a:xfrm>
            <a:off x="8171631" y="6525344"/>
            <a:ext cx="504825"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9F57ACC-D860-4A90-A96A-437B07137A5A}" type="slidenum">
              <a:rPr kumimoji="1" lang="zh-CN" altLang="en-US" sz="1400" b="0" i="0" u="none" strike="noStrike" kern="1200" cap="none" spc="0" normalizeH="0" baseline="0" noProof="0" smtClean="0">
                <a:ln>
                  <a:noFill/>
                </a:ln>
                <a:effectLst/>
                <a:uLnTx/>
                <a:uFillTx/>
                <a:latin typeface="Times New Roman" pitchFamily="18" charset="0"/>
                <a:ea typeface="宋体"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1" lang="en-US" altLang="zh-CN" sz="1400" b="0" i="0" u="none" strike="noStrike" kern="1200" cap="none" spc="0" normalizeH="0" baseline="0" noProof="0" dirty="0">
              <a:ln>
                <a:noFill/>
              </a:ln>
              <a:effectLst/>
              <a:uLnTx/>
              <a:uFillTx/>
              <a:latin typeface="Times New Roman" pitchFamily="18" charset="0"/>
              <a:ea typeface="宋体" charset="-122"/>
              <a:cs typeface="+mn-cs"/>
            </a:endParaRPr>
          </a:p>
        </p:txBody>
      </p:sp>
      <p:sp>
        <p:nvSpPr>
          <p:cNvPr id="18" name="标题 18"/>
          <p:cNvSpPr>
            <a:spLocks noGrp="1"/>
          </p:cNvSpPr>
          <p:nvPr>
            <p:ph type="title"/>
          </p:nvPr>
        </p:nvSpPr>
        <p:spPr>
          <a:xfrm>
            <a:off x="1336104" y="-27384"/>
            <a:ext cx="7772400" cy="648072"/>
          </a:xfrm>
        </p:spPr>
        <p:txBody>
          <a:bodyPr/>
          <a:lstStyle/>
          <a:p>
            <a:pPr algn="r">
              <a:defRPr/>
            </a:pPr>
            <a:r>
              <a:rPr lang="zh-CN" altLang="en-US" sz="3200" b="1" dirty="0">
                <a:solidFill>
                  <a:srgbClr val="FF0000"/>
                </a:solidFill>
                <a:latin typeface="黑体" pitchFamily="49" charset="-122"/>
                <a:ea typeface="黑体" pitchFamily="49" charset="-122"/>
              </a:rPr>
              <a:t>例题</a:t>
            </a:r>
          </a:p>
        </p:txBody>
      </p:sp>
      <p:graphicFrame>
        <p:nvGraphicFramePr>
          <p:cNvPr id="22" name="Object 6"/>
          <p:cNvGraphicFramePr>
            <a:graphicFrameLocks noGrp="1" noChangeAspect="1"/>
          </p:cNvGraphicFramePr>
          <p:nvPr>
            <p:ph sz="half" idx="1"/>
          </p:nvPr>
        </p:nvGraphicFramePr>
        <p:xfrm>
          <a:off x="3013652" y="4842248"/>
          <a:ext cx="5992812" cy="465137"/>
        </p:xfrm>
        <a:graphic>
          <a:graphicData uri="http://schemas.openxmlformats.org/presentationml/2006/ole">
            <mc:AlternateContent xmlns:mc="http://schemas.openxmlformats.org/markup-compatibility/2006">
              <mc:Choice xmlns:v="urn:schemas-microsoft-com:vml" Requires="v">
                <p:oleObj name="Equation" r:id="rId5" imgW="3276360" imgH="253800" progId="Equation.DSMT4">
                  <p:embed/>
                </p:oleObj>
              </mc:Choice>
              <mc:Fallback>
                <p:oleObj name="Equation" r:id="rId5" imgW="3276360" imgH="253800" progId="Equation.DSMT4">
                  <p:embed/>
                  <p:pic>
                    <p:nvPicPr>
                      <p:cNvPr id="22" name="Object 6"/>
                      <p:cNvPicPr>
                        <a:picLocks noGrp="1" noChangeAspect="1" noChangeArrowheads="1"/>
                      </p:cNvPicPr>
                      <p:nvPr/>
                    </p:nvPicPr>
                    <p:blipFill>
                      <a:blip r:embed="rId6">
                        <a:lum bright="-100000"/>
                      </a:blip>
                      <a:srcRect/>
                      <a:stretch>
                        <a:fillRect/>
                      </a:stretch>
                    </p:blipFill>
                    <p:spPr bwMode="auto">
                      <a:xfrm>
                        <a:off x="3013652" y="4842248"/>
                        <a:ext cx="5992812" cy="465137"/>
                      </a:xfrm>
                      <a:prstGeom prst="rect">
                        <a:avLst/>
                      </a:prstGeom>
                      <a:noFill/>
                      <a:ln>
                        <a:noFill/>
                      </a:ln>
                      <a:effectLst/>
                    </p:spPr>
                  </p:pic>
                </p:oleObj>
              </mc:Fallback>
            </mc:AlternateContent>
          </a:graphicData>
        </a:graphic>
      </p:graphicFrame>
      <p:sp>
        <p:nvSpPr>
          <p:cNvPr id="8" name="矩形 7"/>
          <p:cNvSpPr/>
          <p:nvPr/>
        </p:nvSpPr>
        <p:spPr>
          <a:xfrm>
            <a:off x="-9501" y="1283336"/>
            <a:ext cx="3070071" cy="523220"/>
          </a:xfrm>
          <a:prstGeom prst="rect">
            <a:avLst/>
          </a:prstGeom>
        </p:spPr>
        <p:txBody>
          <a:bodyPr wrap="none">
            <a:spAutoFit/>
          </a:bodyPr>
          <a:lstStyle/>
          <a:p>
            <a:r>
              <a:rPr lang="zh-CN" altLang="zh-CN" sz="2800" b="1" kern="100" dirty="0">
                <a:ea typeface="宋体" panose="02010600030101010101" pitchFamily="2" charset="-122"/>
                <a:cs typeface="Times New Roman" panose="02020603050405020304" pitchFamily="18" charset="0"/>
              </a:rPr>
              <a:t>求响应的功率谱</a:t>
            </a:r>
            <a:r>
              <a:rPr lang="zh-CN" altLang="en-US" sz="2800" b="1" kern="100" dirty="0">
                <a:ea typeface="宋体" panose="02010600030101010101" pitchFamily="2" charset="-122"/>
                <a:cs typeface="Times New Roman" panose="02020603050405020304" pitchFamily="18" charset="0"/>
              </a:rPr>
              <a:t>。</a:t>
            </a:r>
            <a:endParaRPr lang="zh-CN" altLang="en-US" sz="2800" dirty="0"/>
          </a:p>
        </p:txBody>
      </p:sp>
      <p:sp>
        <p:nvSpPr>
          <p:cNvPr id="10" name="矩形 9"/>
          <p:cNvSpPr/>
          <p:nvPr/>
        </p:nvSpPr>
        <p:spPr>
          <a:xfrm>
            <a:off x="0" y="4842248"/>
            <a:ext cx="2940228" cy="523220"/>
          </a:xfrm>
          <a:prstGeom prst="rect">
            <a:avLst/>
          </a:prstGeom>
        </p:spPr>
        <p:txBody>
          <a:bodyPr wrap="none">
            <a:spAutoFit/>
          </a:bodyPr>
          <a:lstStyle/>
          <a:p>
            <a:pPr marL="228600" algn="just">
              <a:spcAft>
                <a:spcPts val="0"/>
              </a:spcAft>
              <a:tabLst>
                <a:tab pos="342900" algn="l"/>
              </a:tabLst>
            </a:pPr>
            <a:r>
              <a:rPr lang="zh-CN" altLang="zh-CN" sz="2800" b="1" kern="100" dirty="0">
                <a:ea typeface="宋体" panose="02010600030101010101" pitchFamily="2" charset="-122"/>
              </a:rPr>
              <a:t>响应的功率谱为</a:t>
            </a:r>
          </a:p>
        </p:txBody>
      </p:sp>
      <p:graphicFrame>
        <p:nvGraphicFramePr>
          <p:cNvPr id="30" name="Object 3"/>
          <p:cNvGraphicFramePr>
            <a:graphicFrameLocks noGrp="1" noChangeAspect="1"/>
          </p:cNvGraphicFramePr>
          <p:nvPr>
            <p:ph sz="quarter" idx="1"/>
          </p:nvPr>
        </p:nvGraphicFramePr>
        <p:xfrm>
          <a:off x="198438" y="3278188"/>
          <a:ext cx="8881450" cy="1658569"/>
        </p:xfrm>
        <a:graphic>
          <a:graphicData uri="http://schemas.openxmlformats.org/presentationml/2006/ole">
            <mc:AlternateContent xmlns:mc="http://schemas.openxmlformats.org/markup-compatibility/2006">
              <mc:Choice xmlns:v="urn:schemas-microsoft-com:vml" Requires="v">
                <p:oleObj name="Equation" r:id="rId7" imgW="5638680" imgH="965160" progId="Equation.DSMT4">
                  <p:embed/>
                </p:oleObj>
              </mc:Choice>
              <mc:Fallback>
                <p:oleObj name="Equation" r:id="rId7" imgW="5638680" imgH="965160" progId="Equation.DSMT4">
                  <p:embed/>
                  <p:pic>
                    <p:nvPicPr>
                      <p:cNvPr id="30" name="Object 3"/>
                      <p:cNvPicPr>
                        <a:picLocks noGrp="1" noChangeAspect="1" noChangeArrowheads="1"/>
                      </p:cNvPicPr>
                      <p:nvPr/>
                    </p:nvPicPr>
                    <p:blipFill>
                      <a:blip r:embed="rId8">
                        <a:lum bright="-100000"/>
                      </a:blip>
                      <a:srcRect/>
                      <a:stretch>
                        <a:fillRect/>
                      </a:stretch>
                    </p:blipFill>
                    <p:spPr bwMode="auto">
                      <a:xfrm>
                        <a:off x="198438" y="3278188"/>
                        <a:ext cx="8881450" cy="1658569"/>
                      </a:xfrm>
                      <a:prstGeom prst="rect">
                        <a:avLst/>
                      </a:prstGeom>
                      <a:noFill/>
                      <a:ln>
                        <a:noFill/>
                      </a:ln>
                      <a:effectLst/>
                    </p:spPr>
                  </p:pic>
                </p:oleObj>
              </mc:Fallback>
            </mc:AlternateContent>
          </a:graphicData>
        </a:graphic>
      </p:graphicFrame>
      <p:graphicFrame>
        <p:nvGraphicFramePr>
          <p:cNvPr id="31" name="Object 6"/>
          <p:cNvGraphicFramePr>
            <a:graphicFrameLocks noGrp="1" noChangeAspect="1"/>
          </p:cNvGraphicFramePr>
          <p:nvPr>
            <p:ph sz="half" idx="1"/>
          </p:nvPr>
        </p:nvGraphicFramePr>
        <p:xfrm>
          <a:off x="2699792" y="5930002"/>
          <a:ext cx="2978150" cy="541338"/>
        </p:xfrm>
        <a:graphic>
          <a:graphicData uri="http://schemas.openxmlformats.org/presentationml/2006/ole">
            <mc:AlternateContent xmlns:mc="http://schemas.openxmlformats.org/markup-compatibility/2006">
              <mc:Choice xmlns:v="urn:schemas-microsoft-com:vml" Requires="v">
                <p:oleObj name="Equation" r:id="rId9" imgW="1536480" imgH="279360" progId="Equation.DSMT4">
                  <p:embed/>
                </p:oleObj>
              </mc:Choice>
              <mc:Fallback>
                <p:oleObj name="Equation" r:id="rId9" imgW="1536480" imgH="279360" progId="Equation.DSMT4">
                  <p:embed/>
                  <p:pic>
                    <p:nvPicPr>
                      <p:cNvPr id="31" name="Object 6"/>
                      <p:cNvPicPr>
                        <a:picLocks noGrp="1" noChangeAspect="1" noChangeArrowheads="1"/>
                      </p:cNvPicPr>
                      <p:nvPr/>
                    </p:nvPicPr>
                    <p:blipFill>
                      <a:blip r:embed="rId10">
                        <a:lum bright="-100000"/>
                      </a:blip>
                      <a:srcRect/>
                      <a:stretch>
                        <a:fillRect/>
                      </a:stretch>
                    </p:blipFill>
                    <p:spPr bwMode="auto">
                      <a:xfrm>
                        <a:off x="2699792" y="5930002"/>
                        <a:ext cx="2978150" cy="541338"/>
                      </a:xfrm>
                      <a:prstGeom prst="rect">
                        <a:avLst/>
                      </a:prstGeom>
                      <a:noFill/>
                      <a:ln>
                        <a:noFill/>
                      </a:ln>
                      <a:effectLst/>
                    </p:spPr>
                  </p:pic>
                </p:oleObj>
              </mc:Fallback>
            </mc:AlternateContent>
          </a:graphicData>
        </a:graphic>
      </p:graphicFrame>
      <p:sp>
        <p:nvSpPr>
          <p:cNvPr id="3" name="矩形 2"/>
          <p:cNvSpPr/>
          <p:nvPr/>
        </p:nvSpPr>
        <p:spPr>
          <a:xfrm>
            <a:off x="1124692" y="1804938"/>
            <a:ext cx="7995268" cy="954107"/>
          </a:xfrm>
          <a:prstGeom prst="rect">
            <a:avLst/>
          </a:prstGeom>
        </p:spPr>
        <p:txBody>
          <a:bodyPr wrap="square">
            <a:spAutoFit/>
          </a:bodyPr>
          <a:lstStyle/>
          <a:p>
            <a:r>
              <a:rPr lang="zh-CN" altLang="en-US" sz="2800" b="1" kern="100" dirty="0">
                <a:ea typeface="宋体" panose="02010600030101010101" pitchFamily="2" charset="-122"/>
              </a:rPr>
              <a:t>理想低通滤波器的截止频率为</a:t>
            </a:r>
            <a:r>
              <a:rPr lang="en-US" altLang="zh-CN" sz="2800" b="1" kern="100" dirty="0">
                <a:ea typeface="宋体" panose="02010600030101010101" pitchFamily="2" charset="-122"/>
              </a:rPr>
              <a:t>1</a:t>
            </a:r>
            <a:r>
              <a:rPr lang="zh-CN" altLang="en-US" sz="2800" b="1" kern="100" dirty="0">
                <a:ea typeface="宋体" panose="02010600030101010101" pitchFamily="2" charset="-122"/>
              </a:rPr>
              <a:t>，输入的两个分量都能通过。因此，响应                    。</a:t>
            </a:r>
            <a:endParaRPr lang="zh-CN" altLang="en-US" sz="2800" dirty="0"/>
          </a:p>
        </p:txBody>
      </p:sp>
      <p:graphicFrame>
        <p:nvGraphicFramePr>
          <p:cNvPr id="6" name="对象 5"/>
          <p:cNvGraphicFramePr>
            <a:graphicFrameLocks noChangeAspect="1"/>
          </p:cNvGraphicFramePr>
          <p:nvPr/>
        </p:nvGraphicFramePr>
        <p:xfrm>
          <a:off x="6663051" y="583961"/>
          <a:ext cx="2416837" cy="809439"/>
        </p:xfrm>
        <a:graphic>
          <a:graphicData uri="http://schemas.openxmlformats.org/presentationml/2006/ole">
            <mc:AlternateContent xmlns:mc="http://schemas.openxmlformats.org/markup-compatibility/2006">
              <mc:Choice xmlns:v="urn:schemas-microsoft-com:vml" Requires="v">
                <p:oleObj name="Equation" r:id="rId11" imgW="1841400" imgH="571320" progId="Equation.DSMT4">
                  <p:embed/>
                </p:oleObj>
              </mc:Choice>
              <mc:Fallback>
                <p:oleObj name="Equation" r:id="rId11" imgW="1841400" imgH="571320" progId="Equation.DSMT4">
                  <p:embed/>
                  <p:pic>
                    <p:nvPicPr>
                      <p:cNvPr id="6" name="对象 5"/>
                      <p:cNvPicPr>
                        <a:picLocks noChangeAspect="1" noChangeArrowheads="1"/>
                      </p:cNvPicPr>
                      <p:nvPr/>
                    </p:nvPicPr>
                    <p:blipFill>
                      <a:blip r:embed="rId12"/>
                      <a:srcRect/>
                      <a:stretch>
                        <a:fillRect/>
                      </a:stretch>
                    </p:blipFill>
                    <p:spPr bwMode="auto">
                      <a:xfrm>
                        <a:off x="6663051" y="583961"/>
                        <a:ext cx="2416837" cy="809439"/>
                      </a:xfrm>
                      <a:prstGeom prst="rect">
                        <a:avLst/>
                      </a:prstGeom>
                      <a:noFill/>
                    </p:spPr>
                  </p:pic>
                </p:oleObj>
              </mc:Fallback>
            </mc:AlternateContent>
          </a:graphicData>
        </a:graphic>
      </p:graphicFrame>
      <p:graphicFrame>
        <p:nvGraphicFramePr>
          <p:cNvPr id="21" name="Object 7"/>
          <p:cNvGraphicFramePr>
            <a:graphicFrameLocks noChangeAspect="1"/>
          </p:cNvGraphicFramePr>
          <p:nvPr/>
        </p:nvGraphicFramePr>
        <p:xfrm>
          <a:off x="4805363" y="2274888"/>
          <a:ext cx="1887537" cy="431800"/>
        </p:xfrm>
        <a:graphic>
          <a:graphicData uri="http://schemas.openxmlformats.org/presentationml/2006/ole">
            <mc:AlternateContent xmlns:mc="http://schemas.openxmlformats.org/markup-compatibility/2006">
              <mc:Choice xmlns:v="urn:schemas-microsoft-com:vml" Requires="v">
                <p:oleObj name="Equation" r:id="rId13" imgW="965160" imgH="203040" progId="Equation.DSMT4">
                  <p:embed/>
                </p:oleObj>
              </mc:Choice>
              <mc:Fallback>
                <p:oleObj name="Equation" r:id="rId13" imgW="965160" imgH="203040" progId="Equation.DSMT4">
                  <p:embed/>
                  <p:pic>
                    <p:nvPicPr>
                      <p:cNvPr id="21" name="Object 7"/>
                      <p:cNvPicPr>
                        <a:picLocks noChangeAspect="1" noChangeArrowheads="1"/>
                      </p:cNvPicPr>
                      <p:nvPr/>
                    </p:nvPicPr>
                    <p:blipFill>
                      <a:blip r:embed="rId14">
                        <a:lum bright="-100000"/>
                      </a:blip>
                      <a:srcRect/>
                      <a:stretch>
                        <a:fillRect/>
                      </a:stretch>
                    </p:blipFill>
                    <p:spPr bwMode="auto">
                      <a:xfrm>
                        <a:off x="4805363" y="2274888"/>
                        <a:ext cx="1887537" cy="431800"/>
                      </a:xfrm>
                      <a:prstGeom prst="rect">
                        <a:avLst/>
                      </a:prstGeom>
                      <a:noFill/>
                    </p:spPr>
                  </p:pic>
                </p:oleObj>
              </mc:Fallback>
            </mc:AlternateContent>
          </a:graphicData>
        </a:graphic>
      </p:graphicFrame>
      <p:sp>
        <p:nvSpPr>
          <p:cNvPr id="23" name="矩形 22"/>
          <p:cNvSpPr/>
          <p:nvPr/>
        </p:nvSpPr>
        <p:spPr>
          <a:xfrm>
            <a:off x="-288390" y="5393144"/>
            <a:ext cx="9432390" cy="523220"/>
          </a:xfrm>
          <a:prstGeom prst="rect">
            <a:avLst/>
          </a:prstGeom>
        </p:spPr>
        <p:txBody>
          <a:bodyPr wrap="none">
            <a:spAutoFit/>
          </a:bodyPr>
          <a:lstStyle/>
          <a:p>
            <a:pPr marL="228600" algn="just">
              <a:spcAft>
                <a:spcPts val="0"/>
              </a:spcAft>
              <a:tabLst>
                <a:tab pos="342900" algn="l"/>
              </a:tabLst>
            </a:pPr>
            <a:r>
              <a:rPr lang="zh-CN" altLang="en-US" sz="2800" b="1" kern="100" dirty="0">
                <a:solidFill>
                  <a:srgbClr val="FF0000"/>
                </a:solidFill>
                <a:ea typeface="宋体" panose="02010600030101010101" pitchFamily="2" charset="-122"/>
              </a:rPr>
              <a:t>另一种思路：</a:t>
            </a:r>
            <a:r>
              <a:rPr lang="zh-CN" altLang="en-US" sz="2800" b="1" kern="100" dirty="0">
                <a:ea typeface="宋体" panose="02010600030101010101" pitchFamily="2" charset="-122"/>
              </a:rPr>
              <a:t>也可以通过激励的功率谱来求</a:t>
            </a:r>
            <a:r>
              <a:rPr lang="zh-CN" altLang="zh-CN" sz="2800" b="1" kern="100" dirty="0">
                <a:ea typeface="宋体" panose="02010600030101010101" pitchFamily="2" charset="-122"/>
              </a:rPr>
              <a:t>响应的功率谱</a:t>
            </a:r>
          </a:p>
        </p:txBody>
      </p:sp>
    </p:spTree>
    <p:extLst>
      <p:ext uri="{BB962C8B-B14F-4D97-AF65-F5344CB8AC3E}">
        <p14:creationId xmlns:p14="http://schemas.microsoft.com/office/powerpoint/2010/main" val="276161273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089"/>
                                        </p:tgtEl>
                                        <p:attrNameLst>
                                          <p:attrName>style.visibility</p:attrName>
                                        </p:attrNameLst>
                                      </p:cBhvr>
                                      <p:to>
                                        <p:strVal val="visible"/>
                                      </p:to>
                                    </p:set>
                                    <p:animEffect transition="in" filter="wipe(left)">
                                      <p:cBhvr>
                                        <p:cTn id="7" dur="500"/>
                                        <p:tgtEl>
                                          <p:spTgt spid="17408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48495"/>
                                        </p:tgtEl>
                                        <p:attrNameLst>
                                          <p:attrName>style.visibility</p:attrName>
                                        </p:attrNameLst>
                                      </p:cBhvr>
                                      <p:to>
                                        <p:strVal val="visible"/>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5" grpId="0"/>
      <p:bldP spid="10" grpId="0"/>
      <p:bldP spid="3"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BECFC5BC-A58F-4EE7-AC2D-5F2D15BF1FAB}" type="slidenum">
              <a:rPr kumimoji="0" lang="zh-CN" altLang="en-US" sz="1400">
                <a:solidFill>
                  <a:srgbClr val="000000"/>
                </a:solidFill>
                <a:latin typeface="Arial" panose="020B0604020202020204" pitchFamily="34" charset="0"/>
              </a:rPr>
              <a:pPr eaLnBrk="1" hangingPunct="1"/>
              <a:t>77</a:t>
            </a:fld>
            <a:endParaRPr kumimoji="0" lang="en-US" altLang="zh-CN" sz="1400">
              <a:solidFill>
                <a:srgbClr val="000000"/>
              </a:solidFill>
              <a:latin typeface="Arial" panose="020B0604020202020204" pitchFamily="34" charset="0"/>
            </a:endParaRPr>
          </a:p>
        </p:txBody>
      </p:sp>
      <p:sp>
        <p:nvSpPr>
          <p:cNvPr id="51203" name="Rectangle 2"/>
          <p:cNvSpPr>
            <a:spLocks noGrp="1" noChangeArrowheads="1"/>
          </p:cNvSpPr>
          <p:nvPr>
            <p:ph type="title"/>
          </p:nvPr>
        </p:nvSpPr>
        <p:spPr bwMode="auto">
          <a:xfrm>
            <a:off x="-7937" y="2060575"/>
            <a:ext cx="9144001" cy="20891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4000" b="1" dirty="0">
                <a:solidFill>
                  <a:srgbClr val="FF0000"/>
                </a:solidFill>
                <a:latin typeface="黑体" panose="02010609060101010101" pitchFamily="49" charset="-122"/>
                <a:ea typeface="黑体" panose="02010609060101010101" pitchFamily="49" charset="-122"/>
              </a:rPr>
              <a:t>考试题型和注意事项</a:t>
            </a:r>
            <a:br>
              <a:rPr lang="en-US" altLang="zh-CN" sz="4000" b="1" dirty="0">
                <a:solidFill>
                  <a:srgbClr val="FF0000"/>
                </a:solidFill>
                <a:latin typeface="黑体" panose="02010609060101010101" pitchFamily="49" charset="-122"/>
                <a:ea typeface="黑体" panose="02010609060101010101" pitchFamily="49" charset="-122"/>
              </a:rPr>
            </a:br>
            <a:r>
              <a:rPr lang="zh-CN" altLang="en-US" sz="4000" b="1">
                <a:solidFill>
                  <a:srgbClr val="FF0000"/>
                </a:solidFill>
                <a:latin typeface="黑体" panose="02010609060101010101" pitchFamily="49" charset="-122"/>
                <a:ea typeface="黑体" panose="02010609060101010101" pitchFamily="49" charset="-122"/>
              </a:rPr>
              <a:t>（闭卷）</a:t>
            </a:r>
            <a:endParaRPr lang="zh-CN" altLang="en-US" sz="40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19076933"/>
      </p:ext>
    </p:extLst>
  </p:cSld>
  <p:clrMapOvr>
    <a:masterClrMapping/>
  </p:clrMapOvr>
  <p:transition>
    <p:strips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D92C4DB-D8DB-4EDB-9F43-0CF12B6C2559}" type="slidenum">
              <a:rPr lang="zh-CN" altLang="en-US" smtClean="0">
                <a:solidFill>
                  <a:srgbClr val="000000"/>
                </a:solidFill>
              </a:rPr>
              <a:pPr/>
              <a:t>78</a:t>
            </a:fld>
            <a:endParaRPr lang="en-US" altLang="zh-CN">
              <a:solidFill>
                <a:srgbClr val="000000"/>
              </a:solidFill>
            </a:endParaRPr>
          </a:p>
        </p:txBody>
      </p:sp>
      <p:sp>
        <p:nvSpPr>
          <p:cNvPr id="41" name="矩形 40"/>
          <p:cNvSpPr/>
          <p:nvPr/>
        </p:nvSpPr>
        <p:spPr>
          <a:xfrm>
            <a:off x="7347962" y="-26988"/>
            <a:ext cx="1832553" cy="584775"/>
          </a:xfrm>
          <a:prstGeom prst="rect">
            <a:avLst/>
          </a:prstGeom>
        </p:spPr>
        <p:txBody>
          <a:bodyPr wrap="none">
            <a:spAutoFit/>
          </a:bodyPr>
          <a:lstStyle/>
          <a:p>
            <a:pPr algn="r" fontAlgn="base">
              <a:spcBef>
                <a:spcPct val="0"/>
              </a:spcBef>
              <a:spcAft>
                <a:spcPct val="0"/>
              </a:spcAft>
              <a:defRPr/>
            </a:pPr>
            <a:r>
              <a:rPr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考试题型</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42" name="文本框 41"/>
          <p:cNvSpPr txBox="1"/>
          <p:nvPr/>
        </p:nvSpPr>
        <p:spPr>
          <a:xfrm>
            <a:off x="720969" y="747346"/>
            <a:ext cx="6901962" cy="526297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zh-CN" sz="2800" b="1" dirty="0">
                <a:solidFill>
                  <a:srgbClr val="0070C0"/>
                </a:solidFill>
              </a:rPr>
              <a:t>简答（</a:t>
            </a:r>
            <a:r>
              <a:rPr lang="en-US" altLang="zh-CN" sz="2800" b="1" dirty="0">
                <a:solidFill>
                  <a:srgbClr val="0070C0"/>
                </a:solidFill>
              </a:rPr>
              <a:t>36</a:t>
            </a:r>
            <a:r>
              <a:rPr lang="zh-CN" altLang="zh-CN" sz="2800" b="1" dirty="0">
                <a:solidFill>
                  <a:srgbClr val="0070C0"/>
                </a:solidFill>
              </a:rPr>
              <a:t>分，每道</a:t>
            </a:r>
            <a:r>
              <a:rPr lang="en-US" altLang="zh-CN" sz="2800" b="1" dirty="0">
                <a:solidFill>
                  <a:srgbClr val="0070C0"/>
                </a:solidFill>
              </a:rPr>
              <a:t>6</a:t>
            </a:r>
            <a:r>
              <a:rPr lang="zh-CN" altLang="zh-CN" sz="2800" b="1" dirty="0">
                <a:solidFill>
                  <a:srgbClr val="0070C0"/>
                </a:solidFill>
              </a:rPr>
              <a:t>分</a:t>
            </a:r>
            <a:r>
              <a:rPr lang="zh-CN" altLang="en-US" sz="2800" b="1" dirty="0">
                <a:solidFill>
                  <a:srgbClr val="0070C0"/>
                </a:solidFill>
              </a:rPr>
              <a:t>）</a:t>
            </a:r>
            <a:endParaRPr lang="en-US" altLang="zh-CN" sz="2800" b="1" dirty="0">
              <a:solidFill>
                <a:srgbClr val="0070C0"/>
              </a:solidFill>
            </a:endParaRPr>
          </a:p>
          <a:p>
            <a:pPr marL="285750" indent="-285750">
              <a:lnSpc>
                <a:spcPct val="150000"/>
              </a:lnSpc>
              <a:buFont typeface="Arial" panose="020B0604020202020204" pitchFamily="34" charset="0"/>
              <a:buChar char="•"/>
            </a:pPr>
            <a:r>
              <a:rPr lang="zh-CN" altLang="en-US" sz="2800" b="1" dirty="0"/>
              <a:t>共</a:t>
            </a:r>
            <a:r>
              <a:rPr lang="en-US" altLang="zh-CN" sz="2800" b="1" dirty="0"/>
              <a:t>6</a:t>
            </a:r>
            <a:r>
              <a:rPr lang="zh-CN" altLang="en-US" sz="2800" b="1" dirty="0"/>
              <a:t>道小题，</a:t>
            </a:r>
            <a:endParaRPr lang="en-US" altLang="zh-CN" sz="2800" b="1" dirty="0"/>
          </a:p>
          <a:p>
            <a:pPr marL="285750" indent="-285750">
              <a:lnSpc>
                <a:spcPct val="150000"/>
              </a:lnSpc>
              <a:buFont typeface="Arial" panose="020B0604020202020204" pitchFamily="34" charset="0"/>
              <a:buChar char="•"/>
            </a:pPr>
            <a:r>
              <a:rPr lang="zh-CN" altLang="en-US" sz="2800" b="1" dirty="0"/>
              <a:t>主要考问答，简单计算，难度低</a:t>
            </a:r>
            <a:endParaRPr lang="en-US" altLang="zh-CN" sz="2800" b="1" dirty="0"/>
          </a:p>
          <a:p>
            <a:pPr marL="285750" indent="-285750">
              <a:lnSpc>
                <a:spcPct val="150000"/>
              </a:lnSpc>
              <a:buFont typeface="Wingdings" panose="05000000000000000000" pitchFamily="2" charset="2"/>
              <a:buChar char="u"/>
            </a:pPr>
            <a:r>
              <a:rPr lang="zh-CN" altLang="en-US" sz="2800" b="1" dirty="0">
                <a:solidFill>
                  <a:srgbClr val="0070C0"/>
                </a:solidFill>
              </a:rPr>
              <a:t>大题（</a:t>
            </a:r>
            <a:r>
              <a:rPr lang="en-US" altLang="zh-CN" sz="2800" b="1" dirty="0">
                <a:solidFill>
                  <a:srgbClr val="0070C0"/>
                </a:solidFill>
              </a:rPr>
              <a:t>64</a:t>
            </a:r>
            <a:r>
              <a:rPr lang="zh-CN" altLang="en-US" sz="2800" b="1" dirty="0">
                <a:solidFill>
                  <a:srgbClr val="0070C0"/>
                </a:solidFill>
              </a:rPr>
              <a:t>分）</a:t>
            </a:r>
            <a:endParaRPr lang="en-US" altLang="zh-CN" sz="2800" b="1" dirty="0">
              <a:solidFill>
                <a:srgbClr val="0070C0"/>
              </a:solidFill>
            </a:endParaRPr>
          </a:p>
          <a:p>
            <a:pPr marL="285750" indent="-285750">
              <a:lnSpc>
                <a:spcPct val="150000"/>
              </a:lnSpc>
              <a:buFont typeface="Arial" panose="020B0604020202020204" pitchFamily="34" charset="0"/>
              <a:buChar char="•"/>
            </a:pPr>
            <a:r>
              <a:rPr lang="zh-CN" altLang="en-US" sz="2800" b="1" dirty="0"/>
              <a:t>共</a:t>
            </a:r>
            <a:r>
              <a:rPr lang="en-US" altLang="zh-CN" sz="2800" b="1" dirty="0"/>
              <a:t>5</a:t>
            </a:r>
            <a:r>
              <a:rPr lang="zh-CN" altLang="en-US" sz="2800" b="1" dirty="0"/>
              <a:t>道，分值从</a:t>
            </a:r>
            <a:r>
              <a:rPr lang="en-US" altLang="zh-CN" sz="2800" b="1" dirty="0"/>
              <a:t>8-16</a:t>
            </a:r>
            <a:r>
              <a:rPr lang="zh-CN" altLang="en-US" sz="2800" b="1" dirty="0"/>
              <a:t>分不等</a:t>
            </a:r>
            <a:endParaRPr lang="en-US" altLang="zh-CN" sz="2800" b="1" dirty="0"/>
          </a:p>
          <a:p>
            <a:pPr marL="285750" indent="-285750">
              <a:lnSpc>
                <a:spcPct val="150000"/>
              </a:lnSpc>
              <a:buFont typeface="Arial" panose="020B0604020202020204" pitchFamily="34" charset="0"/>
              <a:buChar char="•"/>
            </a:pPr>
            <a:r>
              <a:rPr lang="zh-CN" altLang="en-US" sz="2800" b="1" dirty="0"/>
              <a:t>计算题，有小问，难度比简答高</a:t>
            </a:r>
            <a:endParaRPr lang="en-US" altLang="zh-CN" sz="2800" b="1" dirty="0"/>
          </a:p>
          <a:p>
            <a:pPr marL="457200" indent="-457200">
              <a:lnSpc>
                <a:spcPct val="150000"/>
              </a:lnSpc>
              <a:buFont typeface="Wingdings" panose="05000000000000000000" pitchFamily="2" charset="2"/>
              <a:buChar char="u"/>
            </a:pPr>
            <a:r>
              <a:rPr lang="zh-CN" altLang="en-US" sz="2800" b="1" dirty="0">
                <a:solidFill>
                  <a:srgbClr val="0070C0"/>
                </a:solidFill>
              </a:rPr>
              <a:t>可以带计算器</a:t>
            </a:r>
            <a:endParaRPr lang="en-US" altLang="zh-CN" sz="2800" b="1" dirty="0">
              <a:solidFill>
                <a:srgbClr val="0070C0"/>
              </a:solidFill>
            </a:endParaRPr>
          </a:p>
          <a:p>
            <a:pPr marL="457200" indent="-457200">
              <a:lnSpc>
                <a:spcPct val="150000"/>
              </a:lnSpc>
              <a:buFont typeface="Wingdings" panose="05000000000000000000" pitchFamily="2" charset="2"/>
              <a:buChar char="u"/>
            </a:pPr>
            <a:r>
              <a:rPr lang="zh-CN" altLang="en-US" sz="2800" b="1" dirty="0">
                <a:solidFill>
                  <a:srgbClr val="0070C0"/>
                </a:solidFill>
              </a:rPr>
              <a:t>提供基本变换表和基本公式</a:t>
            </a:r>
          </a:p>
        </p:txBody>
      </p:sp>
      <p:sp>
        <p:nvSpPr>
          <p:cNvPr id="2" name="矩形 1"/>
          <p:cNvSpPr/>
          <p:nvPr/>
        </p:nvSpPr>
        <p:spPr>
          <a:xfrm>
            <a:off x="486918" y="6049618"/>
            <a:ext cx="8373618" cy="523220"/>
          </a:xfrm>
          <a:prstGeom prst="rect">
            <a:avLst/>
          </a:prstGeom>
        </p:spPr>
        <p:txBody>
          <a:bodyPr wrap="square">
            <a:spAutoFit/>
          </a:bodyPr>
          <a:lstStyle/>
          <a:p>
            <a:r>
              <a:rPr lang="zh-CN" altLang="en-US" sz="2800" b="1" dirty="0">
                <a:solidFill>
                  <a:srgbClr val="FF0000"/>
                </a:solidFill>
              </a:rPr>
              <a:t>考试时间：第</a:t>
            </a:r>
            <a:r>
              <a:rPr lang="en-US" altLang="zh-CN" sz="2800" b="1" dirty="0">
                <a:solidFill>
                  <a:srgbClr val="FF0000"/>
                </a:solidFill>
              </a:rPr>
              <a:t>12</a:t>
            </a:r>
            <a:r>
              <a:rPr lang="zh-CN" altLang="en-US" sz="2800" b="1" dirty="0">
                <a:solidFill>
                  <a:srgbClr val="FF0000"/>
                </a:solidFill>
              </a:rPr>
              <a:t>周周日（</a:t>
            </a:r>
            <a:r>
              <a:rPr lang="en-US" altLang="zh-CN" sz="2800" b="1" dirty="0">
                <a:solidFill>
                  <a:srgbClr val="FF0000"/>
                </a:solidFill>
              </a:rPr>
              <a:t>2025</a:t>
            </a:r>
            <a:r>
              <a:rPr lang="zh-CN" altLang="en-US" sz="2800" b="1" dirty="0">
                <a:solidFill>
                  <a:srgbClr val="FF0000"/>
                </a:solidFill>
              </a:rPr>
              <a:t>年</a:t>
            </a:r>
            <a:r>
              <a:rPr lang="en-US" altLang="zh-CN" sz="2800" b="1" dirty="0">
                <a:solidFill>
                  <a:srgbClr val="FF0000"/>
                </a:solidFill>
              </a:rPr>
              <a:t>5</a:t>
            </a:r>
            <a:r>
              <a:rPr lang="zh-CN" altLang="en-US" sz="2800" b="1" dirty="0">
                <a:solidFill>
                  <a:srgbClr val="FF0000"/>
                </a:solidFill>
              </a:rPr>
              <a:t>月</a:t>
            </a:r>
            <a:r>
              <a:rPr lang="en-US" altLang="zh-CN" sz="2800" b="1" dirty="0">
                <a:solidFill>
                  <a:srgbClr val="FF0000"/>
                </a:solidFill>
              </a:rPr>
              <a:t>11</a:t>
            </a:r>
            <a:r>
              <a:rPr lang="zh-CN" altLang="en-US" sz="2800" b="1" dirty="0">
                <a:solidFill>
                  <a:srgbClr val="FF0000"/>
                </a:solidFill>
              </a:rPr>
              <a:t>日）下午</a:t>
            </a:r>
          </a:p>
        </p:txBody>
      </p:sp>
    </p:spTree>
    <p:extLst>
      <p:ext uri="{BB962C8B-B14F-4D97-AF65-F5344CB8AC3E}">
        <p14:creationId xmlns:p14="http://schemas.microsoft.com/office/powerpoint/2010/main" val="3051940079"/>
      </p:ext>
    </p:extLst>
  </p:cSld>
  <p:clrMapOvr>
    <a:masterClrMapping/>
  </p:clrMapOvr>
  <p:transition>
    <p:strips dir="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D92C4DB-D8DB-4EDB-9F43-0CF12B6C2559}" type="slidenum">
              <a:rPr lang="zh-CN" altLang="en-US" smtClean="0">
                <a:solidFill>
                  <a:srgbClr val="000000"/>
                </a:solidFill>
              </a:rPr>
              <a:pPr/>
              <a:t>79</a:t>
            </a:fld>
            <a:endParaRPr lang="en-US" altLang="zh-CN" dirty="0">
              <a:solidFill>
                <a:srgbClr val="000000"/>
              </a:solidFill>
            </a:endParaRPr>
          </a:p>
        </p:txBody>
      </p:sp>
      <p:pic>
        <p:nvPicPr>
          <p:cNvPr id="39" name="图片 38"/>
          <p:cNvPicPr>
            <a:picLocks noChangeAspect="1"/>
          </p:cNvPicPr>
          <p:nvPr/>
        </p:nvPicPr>
        <p:blipFill>
          <a:blip r:embed="rId2"/>
          <a:stretch>
            <a:fillRect/>
          </a:stretch>
        </p:blipFill>
        <p:spPr>
          <a:xfrm>
            <a:off x="1035660" y="620224"/>
            <a:ext cx="6791325" cy="2105391"/>
          </a:xfrm>
          <a:prstGeom prst="rect">
            <a:avLst/>
          </a:prstGeom>
        </p:spPr>
      </p:pic>
      <p:pic>
        <p:nvPicPr>
          <p:cNvPr id="40" name="图片 39"/>
          <p:cNvPicPr>
            <a:picLocks noChangeAspect="1"/>
          </p:cNvPicPr>
          <p:nvPr/>
        </p:nvPicPr>
        <p:blipFill>
          <a:blip r:embed="rId3"/>
          <a:stretch>
            <a:fillRect/>
          </a:stretch>
        </p:blipFill>
        <p:spPr>
          <a:xfrm>
            <a:off x="666383" y="2788052"/>
            <a:ext cx="6924675" cy="3899755"/>
          </a:xfrm>
          <a:prstGeom prst="rect">
            <a:avLst/>
          </a:prstGeom>
        </p:spPr>
      </p:pic>
      <p:sp>
        <p:nvSpPr>
          <p:cNvPr id="6" name="矩形 5"/>
          <p:cNvSpPr/>
          <p:nvPr/>
        </p:nvSpPr>
        <p:spPr>
          <a:xfrm>
            <a:off x="7347962" y="-26988"/>
            <a:ext cx="1832553" cy="584775"/>
          </a:xfrm>
          <a:prstGeom prst="rect">
            <a:avLst/>
          </a:prstGeom>
        </p:spPr>
        <p:txBody>
          <a:bodyPr wrap="none">
            <a:spAutoFit/>
          </a:bodyPr>
          <a:lstStyle/>
          <a:p>
            <a:pPr algn="r" fontAlgn="base">
              <a:spcBef>
                <a:spcPct val="0"/>
              </a:spcBef>
              <a:spcAft>
                <a:spcPct val="0"/>
              </a:spcAft>
              <a:defRPr/>
            </a:pPr>
            <a:r>
              <a:rPr lang="zh-CN" altLang="en-US" sz="3200" b="1" dirty="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注意事项</a:t>
            </a:r>
            <a:endParaRPr lang="zh-CN" altLang="en-US" sz="32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95520665"/>
      </p:ext>
    </p:extLst>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2706" name="Object 5"/>
          <p:cNvGraphicFramePr>
            <a:graphicFrameLocks noChangeAspect="1"/>
          </p:cNvGraphicFramePr>
          <p:nvPr/>
        </p:nvGraphicFramePr>
        <p:xfrm>
          <a:off x="1349202" y="1052736"/>
          <a:ext cx="6697115" cy="1051666"/>
        </p:xfrm>
        <a:graphic>
          <a:graphicData uri="http://schemas.openxmlformats.org/presentationml/2006/ole">
            <mc:AlternateContent xmlns:mc="http://schemas.openxmlformats.org/markup-compatibility/2006">
              <mc:Choice xmlns:v="urn:schemas-microsoft-com:vml" Requires="v">
                <p:oleObj name="Equation" r:id="rId2" imgW="4140360" imgH="597960" progId="Equation.DSMT4">
                  <p:embed/>
                </p:oleObj>
              </mc:Choice>
              <mc:Fallback>
                <p:oleObj name="Equation" r:id="rId2" imgW="4140360" imgH="597960" progId="Equation.DSMT4">
                  <p:embed/>
                  <p:pic>
                    <p:nvPicPr>
                      <p:cNvPr id="7270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202" y="1052736"/>
                        <a:ext cx="6697115" cy="1051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08" name="Rectangle 13"/>
          <p:cNvSpPr>
            <a:spLocks noGrp="1" noChangeArrowheads="1"/>
          </p:cNvSpPr>
          <p:nvPr>
            <p:ph type="body" idx="1"/>
          </p:nvPr>
        </p:nvSpPr>
        <p:spPr bwMode="auto">
          <a:xfrm>
            <a:off x="0" y="617604"/>
            <a:ext cx="9144000" cy="947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b="1" dirty="0"/>
              <a:t>由线性常系数微分方程描述的线性时不变（</a:t>
            </a:r>
            <a:r>
              <a:rPr lang="en-US" altLang="zh-CN" sz="2400" b="1" dirty="0"/>
              <a:t>LTI）</a:t>
            </a:r>
            <a:r>
              <a:rPr lang="zh-CN" altLang="en-US" sz="2400" b="1" dirty="0"/>
              <a:t>系统为</a:t>
            </a:r>
          </a:p>
        </p:txBody>
      </p:sp>
      <p:sp>
        <p:nvSpPr>
          <p:cNvPr id="57358" name="Rectangle 14"/>
          <p:cNvSpPr>
            <a:spLocks noChangeArrowheads="1"/>
          </p:cNvSpPr>
          <p:nvPr/>
        </p:nvSpPr>
        <p:spPr bwMode="auto">
          <a:xfrm>
            <a:off x="182623" y="2153103"/>
            <a:ext cx="8892480" cy="95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eaLnBrk="1" hangingPunct="1">
              <a:spcBef>
                <a:spcPct val="20000"/>
              </a:spcBef>
              <a:buClr>
                <a:srgbClr val="CC3300"/>
              </a:buClr>
              <a:buFont typeface="Wingdings" pitchFamily="2" charset="2"/>
              <a:buChar char="l"/>
            </a:pPr>
            <a:r>
              <a:rPr kumimoji="1" lang="zh-CN" altLang="en-US" sz="2400" dirty="0">
                <a:solidFill>
                  <a:srgbClr val="0033CC"/>
                </a:solidFill>
                <a:latin typeface="Times New Roman" pitchFamily="18" charset="0"/>
                <a:ea typeface="黑体" pitchFamily="2" charset="-122"/>
              </a:rPr>
              <a:t>若要判断由微分方程描述的系统的线性或非时变性，可用线性性质或非时变性质对其检验。</a:t>
            </a:r>
          </a:p>
        </p:txBody>
      </p:sp>
      <p:sp>
        <p:nvSpPr>
          <p:cNvPr id="7" name="灯片编号占位符 6"/>
          <p:cNvSpPr>
            <a:spLocks noGrp="1"/>
          </p:cNvSpPr>
          <p:nvPr>
            <p:ph type="sldNum" sz="quarter" idx="4294967295"/>
          </p:nvPr>
        </p:nvSpPr>
        <p:spPr/>
        <p:txBody>
          <a:bodyPr/>
          <a:lstStyle/>
          <a:p>
            <a:pPr>
              <a:defRPr/>
            </a:pPr>
            <a:fld id="{57F41FDA-D602-4298-81E6-F3DE815DA22E}" type="slidenum">
              <a:rPr lang="zh-CN" altLang="en-US"/>
              <a:pPr>
                <a:defRPr/>
              </a:pPr>
              <a:t>8</a:t>
            </a:fld>
            <a:endParaRPr lang="en-US" altLang="zh-CN" dirty="0"/>
          </a:p>
        </p:txBody>
      </p:sp>
      <p:sp>
        <p:nvSpPr>
          <p:cNvPr id="8" name="Rectangle 18"/>
          <p:cNvSpPr>
            <a:spLocks noChangeArrowheads="1"/>
          </p:cNvSpPr>
          <p:nvPr/>
        </p:nvSpPr>
        <p:spPr bwMode="auto">
          <a:xfrm>
            <a:off x="2803060" y="0"/>
            <a:ext cx="63706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r" eaLnBrk="1" hangingPunct="1"/>
            <a:r>
              <a:rPr kumimoji="1" lang="en-US" altLang="zh-CN" sz="3200" dirty="0">
                <a:solidFill>
                  <a:srgbClr val="FF0000"/>
                </a:solidFill>
                <a:latin typeface="黑体" pitchFamily="2" charset="-122"/>
                <a:ea typeface="黑体" pitchFamily="2" charset="-122"/>
              </a:rPr>
              <a:t>1.7 </a:t>
            </a:r>
            <a:r>
              <a:rPr kumimoji="1" lang="zh-CN" altLang="en-US" sz="3200" dirty="0">
                <a:solidFill>
                  <a:srgbClr val="FF0000"/>
                </a:solidFill>
                <a:latin typeface="黑体" pitchFamily="2" charset="-122"/>
                <a:ea typeface="黑体" pitchFamily="2" charset="-122"/>
              </a:rPr>
              <a:t>线性时不变系统</a:t>
            </a:r>
            <a:r>
              <a:rPr kumimoji="1" lang="en-US" altLang="zh-CN" sz="3200" dirty="0">
                <a:solidFill>
                  <a:srgbClr val="FF0000"/>
                </a:solidFill>
                <a:latin typeface="黑体" pitchFamily="2" charset="-122"/>
                <a:ea typeface="黑体" pitchFamily="2" charset="-122"/>
              </a:rPr>
              <a:t>LTI-</a:t>
            </a:r>
            <a:r>
              <a:rPr kumimoji="1" lang="zh-CN" altLang="en-US" sz="3200" dirty="0">
                <a:solidFill>
                  <a:srgbClr val="FF0000"/>
                </a:solidFill>
                <a:latin typeface="黑体" pitchFamily="2" charset="-122"/>
                <a:ea typeface="黑体" pitchFamily="2" charset="-122"/>
              </a:rPr>
              <a:t>基本特性</a:t>
            </a:r>
          </a:p>
        </p:txBody>
      </p:sp>
      <p:sp>
        <p:nvSpPr>
          <p:cNvPr id="10" name="Rectangle 93"/>
          <p:cNvSpPr txBox="1">
            <a:spLocks noChangeArrowheads="1"/>
          </p:cNvSpPr>
          <p:nvPr/>
        </p:nvSpPr>
        <p:spPr bwMode="auto">
          <a:xfrm>
            <a:off x="412328" y="3095781"/>
            <a:ext cx="8535575" cy="33575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buFont typeface="Wingdings" panose="05000000000000000000" pitchFamily="2" charset="2"/>
              <a:buChar char="ü"/>
            </a:pPr>
            <a:r>
              <a:rPr lang="zh-CN" altLang="en-US" sz="2400" b="1" kern="0" dirty="0">
                <a:solidFill>
                  <a:srgbClr val="FF00FF"/>
                </a:solidFill>
              </a:rPr>
              <a:t>判别线性与非线性 </a:t>
            </a:r>
          </a:p>
          <a:p>
            <a:pPr lvl="1" eaLnBrk="1" hangingPunct="1">
              <a:buFont typeface="Wingdings" panose="05000000000000000000" pitchFamily="2" charset="2"/>
              <a:buChar char="Ø"/>
            </a:pPr>
            <a:r>
              <a:rPr lang="zh-CN" altLang="en-US" sz="2400" b="1" kern="0" dirty="0"/>
              <a:t>微分方程中的所有的项都只含</a:t>
            </a:r>
            <a:r>
              <a:rPr lang="en-US" altLang="zh-CN" sz="2400" b="1" kern="0" dirty="0"/>
              <a:t>f(t)</a:t>
            </a:r>
            <a:r>
              <a:rPr lang="zh-CN" altLang="en-US" sz="2400" b="1" kern="0" dirty="0"/>
              <a:t>或</a:t>
            </a:r>
            <a:r>
              <a:rPr lang="en-US" altLang="zh-CN" sz="2400" b="1" kern="0" dirty="0"/>
              <a:t>y(t)</a:t>
            </a:r>
            <a:r>
              <a:rPr lang="zh-CN" altLang="en-US" sz="2400" b="1" kern="0" dirty="0"/>
              <a:t>则它是线性的；若任何一项是常数，或是包含了</a:t>
            </a:r>
            <a:r>
              <a:rPr lang="en-US" altLang="zh-CN" sz="2400" b="1" kern="0" dirty="0"/>
              <a:t>f(t)</a:t>
            </a:r>
            <a:r>
              <a:rPr lang="zh-CN" altLang="en-US" sz="2400" b="1" kern="0" dirty="0"/>
              <a:t>和</a:t>
            </a:r>
            <a:r>
              <a:rPr lang="en-US" altLang="zh-CN" sz="2400" b="1" kern="0" dirty="0"/>
              <a:t>(</a:t>
            </a:r>
            <a:r>
              <a:rPr lang="zh-CN" altLang="en-US" sz="2400" b="1" kern="0" dirty="0"/>
              <a:t>或</a:t>
            </a:r>
            <a:r>
              <a:rPr lang="en-US" altLang="zh-CN" sz="2400" b="1" kern="0" dirty="0"/>
              <a:t>)y(t)</a:t>
            </a:r>
            <a:r>
              <a:rPr lang="zh-CN" altLang="en-US" sz="2400" b="1" kern="0" dirty="0"/>
              <a:t>的乘积，或是</a:t>
            </a:r>
            <a:r>
              <a:rPr lang="en-US" altLang="zh-CN" sz="2400" b="1" kern="0" dirty="0"/>
              <a:t>f(t)</a:t>
            </a:r>
            <a:r>
              <a:rPr lang="zh-CN" altLang="en-US" sz="2400" b="1" kern="0" dirty="0"/>
              <a:t>或</a:t>
            </a:r>
            <a:r>
              <a:rPr lang="en-US" altLang="zh-CN" sz="2400" b="1" kern="0" dirty="0"/>
              <a:t>y(t)</a:t>
            </a:r>
            <a:r>
              <a:rPr lang="zh-CN" altLang="en-US" sz="2400" b="1" kern="0" dirty="0"/>
              <a:t>的非线性函数，则它是非线性的。</a:t>
            </a:r>
          </a:p>
          <a:p>
            <a:pPr eaLnBrk="1" hangingPunct="1">
              <a:buFont typeface="Wingdings" panose="05000000000000000000" pitchFamily="2" charset="2"/>
              <a:buChar char="ü"/>
            </a:pPr>
            <a:r>
              <a:rPr lang="zh-CN" altLang="en-US" sz="2400" b="1" kern="0" dirty="0">
                <a:solidFill>
                  <a:srgbClr val="FF00FF"/>
                </a:solidFill>
              </a:rPr>
              <a:t>判别时变与时不变 </a:t>
            </a:r>
          </a:p>
          <a:p>
            <a:pPr lvl="1" eaLnBrk="1" hangingPunct="1">
              <a:buFont typeface="Wingdings" panose="05000000000000000000" pitchFamily="2" charset="2"/>
              <a:buChar char="Ø"/>
            </a:pPr>
            <a:r>
              <a:rPr lang="zh-CN" altLang="en-US" sz="2400" b="1" kern="0" dirty="0"/>
              <a:t>微分方程中任何一项的系数都是常数则它是时不变的；若</a:t>
            </a:r>
            <a:r>
              <a:rPr lang="en-US" altLang="zh-CN" sz="2400" b="1" kern="0" dirty="0"/>
              <a:t>f(t)</a:t>
            </a:r>
            <a:r>
              <a:rPr lang="zh-CN" altLang="en-US" sz="2400" b="1" kern="0" dirty="0"/>
              <a:t>或</a:t>
            </a:r>
            <a:r>
              <a:rPr lang="en-US" altLang="zh-CN" sz="2400" b="1" kern="0" dirty="0"/>
              <a:t>y(t)</a:t>
            </a:r>
            <a:r>
              <a:rPr lang="zh-CN" altLang="en-US" sz="2400" b="1" kern="0" dirty="0"/>
              <a:t>中的任何一项的系数是</a:t>
            </a:r>
            <a:r>
              <a:rPr lang="en-US" altLang="zh-CN" sz="2400" b="1" kern="0" dirty="0"/>
              <a:t>t</a:t>
            </a:r>
            <a:r>
              <a:rPr lang="zh-CN" altLang="en-US" sz="2400" b="1" kern="0" dirty="0"/>
              <a:t>的显时函数，则它是时变的。</a:t>
            </a:r>
          </a:p>
        </p:txBody>
      </p:sp>
    </p:spTree>
    <p:extLst>
      <p:ext uri="{BB962C8B-B14F-4D97-AF65-F5344CB8AC3E}">
        <p14:creationId xmlns:p14="http://schemas.microsoft.com/office/powerpoint/2010/main" val="427364056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EE17C78-0CE1-424B-84A9-120021CE72F6}" type="slidenum">
              <a:rPr lang="zh-CN" altLang="en-US" smtClean="0"/>
              <a:pPr>
                <a:defRPr/>
              </a:pPr>
              <a:t>80</a:t>
            </a:fld>
            <a:endParaRPr lang="en-US" altLang="zh-CN" dirty="0"/>
          </a:p>
        </p:txBody>
      </p:sp>
      <p:sp>
        <p:nvSpPr>
          <p:cNvPr id="6" name="矩形 5"/>
          <p:cNvSpPr/>
          <p:nvPr/>
        </p:nvSpPr>
        <p:spPr>
          <a:xfrm>
            <a:off x="1065932" y="1968377"/>
            <a:ext cx="8373618" cy="523220"/>
          </a:xfrm>
          <a:prstGeom prst="rect">
            <a:avLst/>
          </a:prstGeom>
        </p:spPr>
        <p:txBody>
          <a:bodyPr wrap="square">
            <a:spAutoFit/>
          </a:bodyPr>
          <a:lstStyle/>
          <a:p>
            <a:r>
              <a:rPr lang="zh-CN" altLang="en-US" sz="2800" b="1" dirty="0">
                <a:solidFill>
                  <a:srgbClr val="FF0000"/>
                </a:solidFill>
              </a:rPr>
              <a:t>答疑时间：另行通知</a:t>
            </a:r>
          </a:p>
        </p:txBody>
      </p:sp>
    </p:spTree>
    <p:extLst>
      <p:ext uri="{BB962C8B-B14F-4D97-AF65-F5344CB8AC3E}">
        <p14:creationId xmlns:p14="http://schemas.microsoft.com/office/powerpoint/2010/main" val="568448978"/>
      </p:ext>
    </p:extLst>
  </p:cSld>
  <p:clrMapOvr>
    <a:masterClrMapping/>
  </p:clrMapOvr>
  <p:transition>
    <p:strips dir="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idx="4294967295"/>
          </p:nvPr>
        </p:nvSpPr>
        <p:spPr>
          <a:xfrm>
            <a:off x="250825" y="1412875"/>
            <a:ext cx="8675688" cy="5184775"/>
          </a:xfrm>
        </p:spPr>
        <p:txBody>
          <a:bodyPr/>
          <a:lstStyle/>
          <a:p>
            <a:pPr eaLnBrk="1" hangingPunct="1"/>
            <a:br>
              <a:rPr lang="en-US" altLang="zh-CN" sz="3200" dirty="0"/>
            </a:br>
            <a:r>
              <a:rPr lang="zh-CN" altLang="en-US" sz="4000" dirty="0"/>
              <a:t>团队研究方向简介</a:t>
            </a:r>
            <a:br>
              <a:rPr lang="en-US" altLang="zh-CN" sz="4000" dirty="0"/>
            </a:br>
            <a:br>
              <a:rPr lang="zh-CN" altLang="en-US" sz="4000" dirty="0"/>
            </a:br>
            <a:r>
              <a:rPr lang="zh-CN" altLang="en-US" sz="3200" dirty="0"/>
              <a:t>郑 英</a:t>
            </a:r>
            <a:br>
              <a:rPr lang="en-US" altLang="zh-CN" sz="3200" dirty="0"/>
            </a:br>
            <a:r>
              <a:rPr lang="zh-CN" altLang="en-US" sz="3200" dirty="0"/>
              <a:t>教授   博士生导师</a:t>
            </a:r>
            <a:br>
              <a:rPr lang="en-US" altLang="zh-CN" sz="3200" dirty="0"/>
            </a:br>
            <a:br>
              <a:rPr lang="en-US" altLang="zh-CN" sz="3200" dirty="0"/>
            </a:br>
            <a:r>
              <a:rPr lang="zh-CN" altLang="en-US" sz="3200" dirty="0"/>
              <a:t>张涛 博士后</a:t>
            </a:r>
            <a:br>
              <a:rPr lang="en-US" altLang="zh-CN" sz="3200" dirty="0"/>
            </a:br>
            <a:br>
              <a:rPr lang="en-US" altLang="zh-CN" sz="3200" dirty="0"/>
            </a:br>
            <a:r>
              <a:rPr lang="en-US" altLang="zh-CN" sz="3200" dirty="0"/>
              <a:t> </a:t>
            </a:r>
            <a:r>
              <a:rPr lang="zh-CN" altLang="en-US" sz="3200" dirty="0"/>
              <a:t>张 洪</a:t>
            </a:r>
            <a:r>
              <a:rPr lang="en-US" altLang="zh-CN" sz="3200" dirty="0"/>
              <a:t>  </a:t>
            </a:r>
            <a:r>
              <a:rPr lang="zh-CN" altLang="en-US" sz="3200" dirty="0"/>
              <a:t>讲师</a:t>
            </a:r>
            <a:r>
              <a:rPr lang="zh-TW" altLang="en-US" sz="3200" dirty="0"/>
              <a:t>  </a:t>
            </a:r>
            <a:br>
              <a:rPr lang="zh-TW" altLang="en-US" sz="3200" dirty="0"/>
            </a:br>
            <a:br>
              <a:rPr lang="en-US" altLang="zh-TW" sz="3000" dirty="0"/>
            </a:br>
            <a:r>
              <a:rPr lang="zh-CN" altLang="en-US" sz="2800" dirty="0"/>
              <a:t>人工智能与自动化学院</a:t>
            </a:r>
            <a:br>
              <a:rPr lang="en-US" altLang="zh-CN" sz="2800" dirty="0"/>
            </a:br>
            <a:r>
              <a:rPr lang="en-US" altLang="zh-CN" sz="2800" dirty="0"/>
              <a:t> </a:t>
            </a:r>
            <a:endParaRPr lang="zh-CN" altLang="en-US" sz="2800" dirty="0"/>
          </a:p>
        </p:txBody>
      </p:sp>
    </p:spTree>
    <p:extLst>
      <p:ext uri="{BB962C8B-B14F-4D97-AF65-F5344CB8AC3E}">
        <p14:creationId xmlns:p14="http://schemas.microsoft.com/office/powerpoint/2010/main" val="1463362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07505" y="0"/>
            <a:ext cx="6048672" cy="1143000"/>
          </a:xfrm>
        </p:spPr>
        <p:txBody>
          <a:bodyPr/>
          <a:lstStyle/>
          <a:p>
            <a:pPr eaLnBrk="1" hangingPunct="1"/>
            <a:r>
              <a:rPr lang="zh-CN" altLang="zh-CN" sz="3600" b="1" dirty="0">
                <a:solidFill>
                  <a:srgbClr val="002060"/>
                </a:solidFill>
                <a:latin typeface="微软雅黑" panose="020B0503020204020204" pitchFamily="34" charset="-122"/>
                <a:ea typeface="微软雅黑" panose="020B0503020204020204" pitchFamily="34" charset="-122"/>
              </a:rPr>
              <a:t>研究方向</a:t>
            </a:r>
          </a:p>
        </p:txBody>
      </p:sp>
      <p:sp>
        <p:nvSpPr>
          <p:cNvPr id="4" name="Rectangle 3"/>
          <p:cNvSpPr txBox="1">
            <a:spLocks noChangeArrowheads="1"/>
          </p:cNvSpPr>
          <p:nvPr/>
        </p:nvSpPr>
        <p:spPr bwMode="auto">
          <a:xfrm>
            <a:off x="0" y="1412776"/>
            <a:ext cx="882047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Ø"/>
              <a:defRPr sz="2400" b="1" i="1">
                <a:solidFill>
                  <a:srgbClr val="00FFFF"/>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000" b="1" i="1">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5pPr>
            <a:lvl6pPr marL="25146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6pPr>
            <a:lvl7pPr marL="29718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7pPr>
            <a:lvl8pPr marL="34290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8pPr>
            <a:lvl9pPr marL="38862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9pPr>
          </a:lstStyle>
          <a:p>
            <a:pPr marL="342900" marR="0" lvl="0" indent="-342900" algn="l" defTabSz="914400" rtl="0" eaLnBrk="1" fontAlgn="base" latinLnBrk="0" hangingPunct="1">
              <a:lnSpc>
                <a:spcPct val="110000"/>
              </a:lnSpc>
              <a:spcBef>
                <a:spcPts val="1200"/>
              </a:spcBef>
              <a:spcAft>
                <a:spcPct val="0"/>
              </a:spcAft>
              <a:buClrTx/>
              <a:buSzTx/>
              <a:buFont typeface="Wingdings" panose="05000000000000000000" pitchFamily="2" charset="2"/>
              <a:buChar char="Ø"/>
              <a:tabLst/>
              <a:defRPr/>
            </a:pP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工业过程数据分析（</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Industrial Process Data Analysis</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a:t>
            </a:r>
          </a:p>
          <a:p>
            <a:pPr marL="342900" marR="0" lvl="0" indent="-342900" algn="l" defTabSz="914400" rtl="0" eaLnBrk="1" fontAlgn="base" latinLnBrk="0" hangingPunct="1">
              <a:lnSpc>
                <a:spcPct val="110000"/>
              </a:lnSpc>
              <a:spcBef>
                <a:spcPts val="1200"/>
              </a:spcBef>
              <a:spcAft>
                <a:spcPct val="0"/>
              </a:spcAft>
              <a:buClrTx/>
              <a:buSzTx/>
              <a:buFont typeface="Wingdings" panose="05000000000000000000" pitchFamily="2" charset="2"/>
              <a:buChar char="Ø"/>
              <a:tabLst/>
              <a:defRPr/>
            </a:pP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过程监控和故障诊断（</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Process Monitoring and Fault Diagnosis</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a:t>
            </a:r>
          </a:p>
          <a:p>
            <a:pPr marL="342900" marR="0" lvl="0" indent="-342900" algn="l" defTabSz="914400" rtl="0" eaLnBrk="1" fontAlgn="base" latinLnBrk="0" hangingPunct="1">
              <a:lnSpc>
                <a:spcPct val="110000"/>
              </a:lnSpc>
              <a:spcBef>
                <a:spcPts val="1200"/>
              </a:spcBef>
              <a:spcAft>
                <a:spcPct val="0"/>
              </a:spcAft>
              <a:buClrTx/>
              <a:buSzTx/>
              <a:buFont typeface="Wingdings" panose="05000000000000000000" pitchFamily="2" charset="2"/>
              <a:buChar char="Ø"/>
              <a:tabLst/>
              <a:defRPr/>
            </a:pP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大模型在系统故障维护中的应用（</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Application of large model in system fault maintenance</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10000"/>
              </a:lnSpc>
              <a:spcBef>
                <a:spcPts val="1200"/>
              </a:spcBef>
              <a:spcAft>
                <a:spcPct val="0"/>
              </a:spcAft>
              <a:buClrTx/>
              <a:buSzTx/>
              <a:buFont typeface="Wingdings" panose="05000000000000000000" pitchFamily="2" charset="2"/>
              <a:buChar char="Ø"/>
              <a:tabLst/>
              <a:defRPr/>
            </a:pP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舰船数字孪生系统（</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Ship digital twin system</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p:txBody>
      </p:sp>
    </p:spTree>
    <p:extLst>
      <p:ext uri="{BB962C8B-B14F-4D97-AF65-F5344CB8AC3E}">
        <p14:creationId xmlns:p14="http://schemas.microsoft.com/office/powerpoint/2010/main" val="1651195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timgsa.baidu.com/timg?image&amp;quality=80&amp;size=b10000_10000&amp;sec=1514486391&amp;di=d347755efa7e871850459099f4883925&amp;src=http://image.kejixun.com/2017/0720/201707200727352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137025"/>
            <a:ext cx="475138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471613"/>
            <a:ext cx="1674813"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图片 14" descr="E:\学生\学生照片\2023\QQ图片202306092151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1471613"/>
            <a:ext cx="31623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49825" y="4146550"/>
            <a:ext cx="4100513"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 y="2743200"/>
            <a:ext cx="16510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图片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471613"/>
            <a:ext cx="4117975"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107505" y="0"/>
            <a:ext cx="6048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marL="0" marR="0" lvl="0" indent="0" algn="l" defTabSz="684213" rtl="0" eaLnBrk="1" fontAlgn="base" latinLnBrk="0" hangingPunct="1">
              <a:lnSpc>
                <a:spcPct val="90000"/>
              </a:lnSpc>
              <a:spcBef>
                <a:spcPct val="0"/>
              </a:spcBef>
              <a:spcAft>
                <a:spcPct val="0"/>
              </a:spcAft>
              <a:buClrTx/>
              <a:buSzTx/>
              <a:buFontTx/>
              <a:buNone/>
              <a:tabLst/>
              <a:defRPr/>
            </a:pPr>
            <a:r>
              <a:rPr kumimoji="0" lang="zh-CN" altLang="zh-CN"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研究方向</a:t>
            </a:r>
          </a:p>
        </p:txBody>
      </p:sp>
    </p:spTree>
    <p:extLst>
      <p:ext uri="{BB962C8B-B14F-4D97-AF65-F5344CB8AC3E}">
        <p14:creationId xmlns:p14="http://schemas.microsoft.com/office/powerpoint/2010/main" val="35915187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1331913"/>
            <a:ext cx="9144000" cy="55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Ø"/>
              <a:defRPr sz="2400" b="1" i="1">
                <a:solidFill>
                  <a:srgbClr val="00FFFF"/>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000" b="1" i="1">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Ø"/>
              <a:defRPr sz="1600" b="1" i="1">
                <a:solidFill>
                  <a:srgbClr val="00FF00"/>
                </a:solidFill>
                <a:latin typeface="+mn-lt"/>
                <a:ea typeface="+mn-ea"/>
              </a:defRPr>
            </a:lvl5pPr>
            <a:lvl6pPr marL="25146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6pPr>
            <a:lvl7pPr marL="29718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7pPr>
            <a:lvl8pPr marL="34290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8pPr>
            <a:lvl9pPr marL="3886200" indent="-228600" algn="l" rtl="0" eaLnBrk="0" fontAlgn="base" hangingPunct="0">
              <a:spcBef>
                <a:spcPct val="20000"/>
              </a:spcBef>
              <a:spcAft>
                <a:spcPct val="0"/>
              </a:spcAft>
              <a:buFont typeface="Wingdings" pitchFamily="2" charset="2"/>
              <a:buChar char="Ø"/>
              <a:defRPr sz="1600" b="1" i="1">
                <a:solidFill>
                  <a:srgbClr val="00FF00"/>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Ø"/>
              <a:tabLst/>
              <a:defRPr/>
            </a:pP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 </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方法研究和工业背景相结合</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Ø"/>
              <a:tabLst/>
              <a:defRPr/>
            </a:pP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 </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鼓励并支持所有学生包括本科生参加国内高水平会议</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Ø"/>
              <a:tabLst/>
              <a:defRPr/>
            </a:pP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 鼓励并支持博士研究生和优秀的硕士研究生参加国际高水平会议</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Char char="Ø"/>
              <a:tabLst/>
              <a:defRPr/>
            </a:pP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 </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团队里先后有</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3</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名博士生，</a:t>
            </a:r>
            <a:r>
              <a:rPr kumimoji="0" lang="en-US" altLang="zh-CN" sz="3200" b="1" i="1" u="none" strike="noStrike" kern="0" cap="none" spc="0" normalizeH="0" baseline="0" noProof="0" dirty="0">
                <a:ln>
                  <a:noFill/>
                </a:ln>
                <a:solidFill>
                  <a:srgbClr val="0070C0"/>
                </a:solidFill>
                <a:effectLst/>
                <a:uLnTx/>
                <a:uFillTx/>
                <a:latin typeface="Comic Sans MS"/>
                <a:ea typeface="宋体"/>
                <a:cs typeface="+mn-cs"/>
              </a:rPr>
              <a:t>1</a:t>
            </a:r>
            <a:r>
              <a:rPr kumimoji="0" lang="zh-CN" altLang="en-US" sz="3200" b="1" i="1" u="none" strike="noStrike" kern="0" cap="none" spc="0" normalizeH="0" baseline="0" noProof="0" dirty="0">
                <a:ln>
                  <a:noFill/>
                </a:ln>
                <a:solidFill>
                  <a:srgbClr val="0070C0"/>
                </a:solidFill>
                <a:effectLst/>
                <a:uLnTx/>
                <a:uFillTx/>
                <a:latin typeface="Comic Sans MS"/>
                <a:ea typeface="宋体"/>
                <a:cs typeface="+mn-cs"/>
              </a:rPr>
              <a:t>名硕士生赴海（境）外进行合作研究。</a:t>
            </a:r>
            <a:endParaRPr kumimoji="0" lang="en-US" altLang="zh-CN" sz="32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None/>
              <a:tabLst/>
              <a:defRPr/>
            </a:pPr>
            <a:endParaRPr kumimoji="0" lang="en-US" altLang="zh-CN" sz="2700" b="1" i="1" u="none" strike="noStrike" kern="0" cap="none" spc="0" normalizeH="0" baseline="0" noProof="0" dirty="0">
              <a:ln>
                <a:noFill/>
              </a:ln>
              <a:solidFill>
                <a:srgbClr val="0070C0"/>
              </a:solidFill>
              <a:effectLst/>
              <a:uLnTx/>
              <a:uFillTx/>
              <a:latin typeface="Comic Sans MS"/>
              <a:ea typeface="宋体"/>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anose="05000000000000000000" pitchFamily="2" charset="2"/>
              <a:buNone/>
              <a:tabLst/>
              <a:defRPr/>
            </a:pPr>
            <a:endParaRPr kumimoji="0" lang="zh-CN" altLang="en-US" sz="2700" b="1" i="1" u="none" strike="noStrike" kern="0" cap="none" spc="0" normalizeH="0" baseline="0" noProof="0" dirty="0">
              <a:ln>
                <a:noFill/>
              </a:ln>
              <a:solidFill>
                <a:srgbClr val="0070C0"/>
              </a:solidFill>
              <a:effectLst/>
              <a:uLnTx/>
              <a:uFillTx/>
              <a:latin typeface="Comic Sans MS"/>
              <a:ea typeface="宋体"/>
              <a:cs typeface="+mn-cs"/>
            </a:endParaRPr>
          </a:p>
        </p:txBody>
      </p:sp>
      <p:sp>
        <p:nvSpPr>
          <p:cNvPr id="5" name="Rectangle 2"/>
          <p:cNvSpPr txBox="1">
            <a:spLocks noChangeArrowheads="1"/>
          </p:cNvSpPr>
          <p:nvPr/>
        </p:nvSpPr>
        <p:spPr bwMode="auto">
          <a:xfrm>
            <a:off x="107505" y="0"/>
            <a:ext cx="6048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marL="0" marR="0" lvl="0" indent="0" algn="l" defTabSz="684213" rtl="0" eaLnBrk="1" fontAlgn="base" latinLnBrk="0" hangingPunct="1">
              <a:lnSpc>
                <a:spcPct val="9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学生培养</a:t>
            </a:r>
            <a:endParaRPr kumimoji="0" lang="zh-CN" altLang="zh-CN"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381180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36718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498600"/>
            <a:ext cx="4103687"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067175"/>
            <a:ext cx="3743325"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6775" y="4089400"/>
            <a:ext cx="42164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107505" y="0"/>
            <a:ext cx="604867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eaLnBrk="1" hangingPunct="1"/>
            <a:r>
              <a:rPr lang="zh-CN" altLang="en-US" sz="3600" b="1" dirty="0">
                <a:solidFill>
                  <a:srgbClr val="002060"/>
                </a:solidFill>
                <a:latin typeface="微软雅黑" panose="020B0503020204020204" pitchFamily="34" charset="-122"/>
                <a:ea typeface="微软雅黑" panose="020B0503020204020204" pitchFamily="34" charset="-122"/>
              </a:rPr>
              <a:t>学生培养</a:t>
            </a:r>
            <a:endParaRPr lang="zh-CN" altLang="zh-CN" sz="3600" b="1" dirty="0">
              <a:solidFill>
                <a:srgbClr val="002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57414" y="1510710"/>
            <a:ext cx="1107996" cy="461665"/>
          </a:xfrm>
          <a:prstGeom prst="rect">
            <a:avLst/>
          </a:prstGeom>
          <a:noFill/>
        </p:spPr>
        <p:txBody>
          <a:bodyPr wrap="none" rtlCol="0">
            <a:spAutoFit/>
          </a:bodyPr>
          <a:lstStyle/>
          <a:p>
            <a:r>
              <a:rPr lang="zh-CN" altLang="en-US" dirty="0">
                <a:solidFill>
                  <a:srgbClr val="FF0000"/>
                </a:solidFill>
                <a:latin typeface="华文隶书" panose="02010800040101010101" pitchFamily="2" charset="-122"/>
                <a:ea typeface="华文隶书" panose="02010800040101010101" pitchFamily="2" charset="-122"/>
              </a:rPr>
              <a:t>本科生</a:t>
            </a:r>
          </a:p>
        </p:txBody>
      </p:sp>
      <p:sp>
        <p:nvSpPr>
          <p:cNvPr id="9" name="文本框 8"/>
          <p:cNvSpPr txBox="1"/>
          <p:nvPr/>
        </p:nvSpPr>
        <p:spPr>
          <a:xfrm>
            <a:off x="1857414" y="4067175"/>
            <a:ext cx="1107996" cy="461665"/>
          </a:xfrm>
          <a:prstGeom prst="rect">
            <a:avLst/>
          </a:prstGeom>
          <a:noFill/>
        </p:spPr>
        <p:txBody>
          <a:bodyPr wrap="none" rtlCol="0">
            <a:spAutoFit/>
          </a:bodyPr>
          <a:lstStyle/>
          <a:p>
            <a:r>
              <a:rPr lang="zh-CN" altLang="en-US" dirty="0">
                <a:solidFill>
                  <a:srgbClr val="FF0000"/>
                </a:solidFill>
                <a:latin typeface="华文隶书" panose="02010800040101010101" pitchFamily="2" charset="-122"/>
                <a:ea typeface="华文隶书" panose="02010800040101010101" pitchFamily="2" charset="-122"/>
              </a:rPr>
              <a:t>硕士生</a:t>
            </a:r>
          </a:p>
        </p:txBody>
      </p:sp>
      <p:sp>
        <p:nvSpPr>
          <p:cNvPr id="10" name="文本框 9"/>
          <p:cNvSpPr txBox="1"/>
          <p:nvPr/>
        </p:nvSpPr>
        <p:spPr>
          <a:xfrm>
            <a:off x="6230977" y="1484313"/>
            <a:ext cx="1101584" cy="461665"/>
          </a:xfrm>
          <a:prstGeom prst="rect">
            <a:avLst/>
          </a:prstGeom>
          <a:noFill/>
        </p:spPr>
        <p:txBody>
          <a:bodyPr wrap="none" rtlCol="0">
            <a:spAutoFit/>
          </a:bodyPr>
          <a:lstStyle/>
          <a:p>
            <a:r>
              <a:rPr lang="zh-CN" altLang="en-US" dirty="0">
                <a:solidFill>
                  <a:srgbClr val="FF0000"/>
                </a:solidFill>
                <a:latin typeface="华文隶书" panose="02010800040101010101" pitchFamily="2" charset="-122"/>
                <a:ea typeface="华文隶书" panose="02010800040101010101" pitchFamily="2" charset="-122"/>
              </a:rPr>
              <a:t>博士生</a:t>
            </a:r>
          </a:p>
        </p:txBody>
      </p:sp>
    </p:spTree>
    <p:extLst>
      <p:ext uri="{BB962C8B-B14F-4D97-AF65-F5344CB8AC3E}">
        <p14:creationId xmlns:p14="http://schemas.microsoft.com/office/powerpoint/2010/main" val="4127161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1059248"/>
            <a:ext cx="463232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627742"/>
            <a:ext cx="4932363"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204944"/>
            <a:ext cx="4149725"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15951" y="2562493"/>
            <a:ext cx="4930775"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13" y="3217863"/>
            <a:ext cx="5224463" cy="371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198054" y="47218"/>
            <a:ext cx="5814106" cy="96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marL="0" marR="0" lvl="0" indent="0" algn="l" defTabSz="684213" rtl="0" eaLnBrk="1" fontAlgn="base" latinLnBrk="0" hangingPunct="1">
              <a:lnSpc>
                <a:spcPct val="9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硕士学生成果</a:t>
            </a:r>
            <a:endParaRPr kumimoji="0" lang="zh-CN" altLang="zh-CN"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257934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1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0-#ppt_w/2"/>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250"/>
                            </p:stCondLst>
                            <p:childTnLst>
                              <p:par>
                                <p:cTn id="15" presetID="2" presetClass="entr" presetSubtype="1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000"/>
                            </p:stCondLst>
                            <p:childTnLst>
                              <p:par>
                                <p:cTn id="20" presetID="2" presetClass="entr" presetSubtype="12"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0-#ppt_w/2"/>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750"/>
                            </p:stCondLst>
                            <p:childTnLst>
                              <p:par>
                                <p:cTn id="25" presetID="2" presetClass="entr" presetSubtype="1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0-#ppt_w/2"/>
                                          </p:val>
                                        </p:tav>
                                        <p:tav tm="100000">
                                          <p:val>
                                            <p:strVal val="#ppt_x"/>
                                          </p:val>
                                        </p:tav>
                                      </p:tavLst>
                                    </p:anim>
                                    <p:anim calcmode="lin" valueType="num">
                                      <p:cBhvr additive="base">
                                        <p:cTn id="28"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Ø"/>
              <a:defRPr sz="2400" b="1" i="1">
                <a:solidFill>
                  <a:srgbClr val="00FFFF"/>
                </a:solidFill>
                <a:latin typeface="Comic Sans MS" panose="030F0702030302020204" pitchFamily="66" charset="0"/>
                <a:ea typeface="宋体" panose="02010600030101010101" pitchFamily="2" charset="-122"/>
              </a:defRPr>
            </a:lvl1pPr>
            <a:lvl2pPr marL="742950" indent="-285750">
              <a:spcBef>
                <a:spcPct val="20000"/>
              </a:spcBef>
              <a:buFont typeface="Wingdings" panose="05000000000000000000" pitchFamily="2" charset="2"/>
              <a:buChar char="Ø"/>
              <a:defRPr sz="2000" b="1" i="1">
                <a:solidFill>
                  <a:schemeClr val="bg1"/>
                </a:solidFill>
                <a:latin typeface="Comic Sans MS" panose="030F0702030302020204" pitchFamily="66" charset="0"/>
                <a:ea typeface="宋体" panose="02010600030101010101" pitchFamily="2" charset="-122"/>
              </a:defRPr>
            </a:lvl2pPr>
            <a:lvl3pPr marL="1143000" indent="-228600">
              <a:spcBef>
                <a:spcPct val="20000"/>
              </a:spcBef>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3pPr>
            <a:lvl4pPr marL="1600200" indent="-228600">
              <a:spcBef>
                <a:spcPct val="20000"/>
              </a:spcBef>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4pPr>
            <a:lvl5pPr marL="2057400" indent="-228600">
              <a:spcBef>
                <a:spcPct val="20000"/>
              </a:spcBef>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Ø"/>
              <a:defRPr sz="1600" b="1" i="1">
                <a:solidFill>
                  <a:srgbClr val="00FF00"/>
                </a:solidFill>
                <a:latin typeface="Comic Sans MS" panose="030F0702030302020204" pitchFamily="66"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EA59F45C-CC6D-4C7B-843F-49D2E4DE2162}" type="slidenum">
              <a:rPr kumimoji="0" lang="zh-CN" altLang="en-US" sz="14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87</a:t>
            </a:fld>
            <a:endParaRPr kumimoji="0" lang="zh-CN" altLang="en-US" sz="1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60500"/>
            <a:ext cx="3789363"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76375"/>
            <a:ext cx="3779838"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46213"/>
            <a:ext cx="3760788"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393825"/>
            <a:ext cx="3789362"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1430338"/>
            <a:ext cx="3652838"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1430338"/>
            <a:ext cx="3741738"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1446213"/>
            <a:ext cx="3657600"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0025" y="1390650"/>
            <a:ext cx="3863975"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bwMode="auto">
          <a:xfrm>
            <a:off x="179512" y="28117"/>
            <a:ext cx="6048672" cy="96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4213"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marL="0" marR="0" lvl="0" indent="0" algn="l" defTabSz="684213" rtl="0" eaLnBrk="1" fontAlgn="base" latinLnBrk="0" hangingPunct="1">
              <a:lnSpc>
                <a:spcPct val="9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rPr>
              <a:t>硕士学生成果</a:t>
            </a:r>
            <a:endParaRPr kumimoji="0" lang="zh-CN" altLang="zh-CN" sz="3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691514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0-#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500"/>
                            </p:stCondLst>
                            <p:childTnLst>
                              <p:par>
                                <p:cTn id="15" presetID="2" presetClass="entr" presetSubtype="1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250"/>
                            </p:stCondLst>
                            <p:childTnLst>
                              <p:par>
                                <p:cTn id="20" presetID="2" presetClass="entr" presetSubtype="1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0-#ppt_w/2"/>
                                          </p:val>
                                        </p:tav>
                                        <p:tav tm="100000">
                                          <p:val>
                                            <p:strVal val="#ppt_x"/>
                                          </p:val>
                                        </p:tav>
                                      </p:tavLst>
                                    </p:anim>
                                    <p:anim calcmode="lin" valueType="num">
                                      <p:cBhvr additive="base">
                                        <p:cTn id="23" dur="750" fill="hold"/>
                                        <p:tgtEl>
                                          <p:spTgt spid="7"/>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3000"/>
                            </p:stCondLst>
                            <p:childTnLst>
                              <p:par>
                                <p:cTn id="25" presetID="2" presetClass="entr" presetSubtype="1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3750"/>
                            </p:stCondLst>
                            <p:childTnLst>
                              <p:par>
                                <p:cTn id="30" presetID="2" presetClass="entr" presetSubtype="12"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0-#ppt_w/2"/>
                                          </p:val>
                                        </p:tav>
                                        <p:tav tm="100000">
                                          <p:val>
                                            <p:strVal val="#ppt_x"/>
                                          </p:val>
                                        </p:tav>
                                      </p:tavLst>
                                    </p:anim>
                                    <p:anim calcmode="lin" valueType="num">
                                      <p:cBhvr additive="base">
                                        <p:cTn id="33" dur="750" fill="hold"/>
                                        <p:tgtEl>
                                          <p:spTgt spid="9"/>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4500"/>
                            </p:stCondLst>
                            <p:childTnLst>
                              <p:par>
                                <p:cTn id="35" presetID="2" presetClass="entr" presetSubtype="12"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750" fill="hold"/>
                                        <p:tgtEl>
                                          <p:spTgt spid="10"/>
                                        </p:tgtEl>
                                        <p:attrNameLst>
                                          <p:attrName>ppt_x</p:attrName>
                                        </p:attrNameLst>
                                      </p:cBhvr>
                                      <p:tavLst>
                                        <p:tav tm="0">
                                          <p:val>
                                            <p:strVal val="0-#ppt_w/2"/>
                                          </p:val>
                                        </p:tav>
                                        <p:tav tm="100000">
                                          <p:val>
                                            <p:strVal val="#ppt_x"/>
                                          </p:val>
                                        </p:tav>
                                      </p:tavLst>
                                    </p:anim>
                                    <p:anim calcmode="lin" valueType="num">
                                      <p:cBhvr additive="base">
                                        <p:cTn id="38" dur="750" fill="hold"/>
                                        <p:tgtEl>
                                          <p:spTgt spid="10"/>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5250"/>
                            </p:stCondLst>
                            <p:childTnLst>
                              <p:par>
                                <p:cTn id="40" presetID="2" presetClass="entr" presetSubtype="12"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750" fill="hold"/>
                                        <p:tgtEl>
                                          <p:spTgt spid="11"/>
                                        </p:tgtEl>
                                        <p:attrNameLst>
                                          <p:attrName>ppt_x</p:attrName>
                                        </p:attrNameLst>
                                      </p:cBhvr>
                                      <p:tavLst>
                                        <p:tav tm="0">
                                          <p:val>
                                            <p:strVal val="0-#ppt_w/2"/>
                                          </p:val>
                                        </p:tav>
                                        <p:tav tm="100000">
                                          <p:val>
                                            <p:strVal val="#ppt_x"/>
                                          </p:val>
                                        </p:tav>
                                      </p:tavLst>
                                    </p:anim>
                                    <p:anim calcmode="lin" valueType="num">
                                      <p:cBhvr additive="base">
                                        <p:cTn id="43"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txBox="1">
            <a:spLocks noChangeArrowheads="1"/>
          </p:cNvSpPr>
          <p:nvPr/>
        </p:nvSpPr>
        <p:spPr bwMode="auto">
          <a:xfrm>
            <a:off x="-36513" y="90017"/>
            <a:ext cx="61722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4213">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684213" rtl="0" eaLnBrk="1" fontAlgn="base" latinLnBrk="0" hangingPunct="1">
              <a:lnSpc>
                <a:spcPct val="140000"/>
              </a:lnSpc>
              <a:spcBef>
                <a:spcPts val="1350"/>
              </a:spcBef>
              <a:spcAft>
                <a:spcPct val="0"/>
              </a:spcAft>
              <a:buClrTx/>
              <a:buSzTx/>
              <a:buFont typeface="Arial" panose="020B0604020202020204" pitchFamily="34" charset="0"/>
              <a:buNone/>
              <a:tabLst/>
              <a:defRPr/>
            </a:pPr>
            <a:r>
              <a:rPr kumimoji="1" lang="zh-CN" altLang="en-US" sz="36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郑英团队方向和合作关系</a:t>
            </a:r>
          </a:p>
        </p:txBody>
      </p:sp>
      <p:sp>
        <p:nvSpPr>
          <p:cNvPr id="3" name="矩形 2"/>
          <p:cNvSpPr/>
          <p:nvPr/>
        </p:nvSpPr>
        <p:spPr>
          <a:xfrm>
            <a:off x="0" y="1017588"/>
            <a:ext cx="9144000" cy="34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矩形 11"/>
          <p:cNvSpPr/>
          <p:nvPr/>
        </p:nvSpPr>
        <p:spPr>
          <a:xfrm flipH="1">
            <a:off x="-36513" y="1125538"/>
            <a:ext cx="73026" cy="4826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1269" name="Picture 2" descr="http://aia.hust.edu.cn/images/logoau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406400"/>
            <a:ext cx="2395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421063" y="3213100"/>
            <a:ext cx="2332037" cy="3416300"/>
          </a:xfrm>
          <a:prstGeom prst="rect">
            <a:avLst/>
          </a:prstGeom>
        </p:spPr>
        <p:txBody>
          <a:bodyPr>
            <a:spAutoFit/>
          </a:body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合作关系</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美国南加州大学</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台湾清华大学</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DOW</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苏州长光华芯</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中国舰船研究中心</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中核集团</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陆军工程大学</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271" name="内容占位符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313" y="3403600"/>
            <a:ext cx="27305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179388" y="1143000"/>
            <a:ext cx="3829050" cy="2170113"/>
          </a:xfrm>
          <a:prstGeom prst="rect">
            <a:avLst/>
          </a:prstGeom>
        </p:spPr>
        <p:txBody>
          <a:bodyPr>
            <a:spAutoFit/>
          </a:body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团队方向 </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工业数据分析</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过程监控和故障诊断</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故障预测和健康管理</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14313" marR="0" lvl="0" indent="-214313" algn="l" defTabSz="685800" rtl="0" eaLnBrk="1" fontAlgn="auto" latinLnBrk="0" hangingPunct="1">
              <a:lnSpc>
                <a:spcPct val="150000"/>
              </a:lnSpc>
              <a:spcBef>
                <a:spcPts val="0"/>
              </a:spcBef>
              <a:spcAft>
                <a:spcPts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过程建模和控制</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273" name="图片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1987" y="3525838"/>
            <a:ext cx="757237" cy="71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图片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69075" y="3508375"/>
            <a:ext cx="77628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8675" y="4279900"/>
            <a:ext cx="16256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16600" y="4248150"/>
            <a:ext cx="123825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图片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69100" y="5030788"/>
            <a:ext cx="10382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图片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48350" y="5145088"/>
            <a:ext cx="9477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图片 2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415213" y="3457575"/>
            <a:ext cx="16605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图片 22" descr="数据采集和测试过程"/>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0200" y="5060950"/>
            <a:ext cx="2741613"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图片 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38825" y="5810250"/>
            <a:ext cx="16002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2" name="图片 4"/>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29563" y="5005388"/>
            <a:ext cx="787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图片 5"/>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91438" y="5813425"/>
            <a:ext cx="10064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4" name="图片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1147763"/>
            <a:ext cx="34575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图片 22" descr="C:\Users\admin\AppData\Local\Temp\WeChat Files\a7e0245d6313a500041d2fb47f6408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00788" y="1139825"/>
            <a:ext cx="277495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278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468313" y="2565400"/>
            <a:ext cx="8443912" cy="3025775"/>
          </a:xfrm>
        </p:spPr>
        <p:txBody>
          <a:bodyPr/>
          <a:lstStyle/>
          <a:p>
            <a:pPr algn="ctr" eaLnBrk="1" hangingPunct="1">
              <a:lnSpc>
                <a:spcPct val="90000"/>
              </a:lnSpc>
              <a:buFont typeface="Wingdings" panose="05000000000000000000" pitchFamily="2" charset="2"/>
              <a:buNone/>
            </a:pPr>
            <a:endParaRPr lang="en-US" altLang="zh-CN" sz="2800" dirty="0">
              <a:solidFill>
                <a:srgbClr val="FFFF00"/>
              </a:solidFill>
            </a:endParaRPr>
          </a:p>
          <a:p>
            <a:pPr algn="ctr" eaLnBrk="1" hangingPunct="1">
              <a:lnSpc>
                <a:spcPct val="90000"/>
              </a:lnSpc>
              <a:buFont typeface="Wingdings" panose="05000000000000000000" pitchFamily="2" charset="2"/>
              <a:buNone/>
            </a:pPr>
            <a:r>
              <a:rPr lang="zh-CN" altLang="en-US" sz="2800" dirty="0">
                <a:solidFill>
                  <a:srgbClr val="FFFF00"/>
                </a:solidFill>
              </a:rPr>
              <a:t>欢迎各位同学！</a:t>
            </a:r>
            <a:endParaRPr lang="en-US" altLang="zh-CN" sz="2800" dirty="0">
              <a:solidFill>
                <a:srgbClr val="FFFF00"/>
              </a:solidFill>
            </a:endParaRPr>
          </a:p>
          <a:p>
            <a:pPr eaLnBrk="1" hangingPunct="1">
              <a:lnSpc>
                <a:spcPct val="90000"/>
              </a:lnSpc>
              <a:buFont typeface="Wingdings" panose="05000000000000000000" pitchFamily="2" charset="2"/>
              <a:buNone/>
            </a:pPr>
            <a:r>
              <a:rPr lang="en-US" altLang="zh-CN" sz="2800" dirty="0">
                <a:solidFill>
                  <a:srgbClr val="FFFF00"/>
                </a:solidFill>
              </a:rPr>
              <a:t> </a:t>
            </a:r>
          </a:p>
          <a:p>
            <a:pPr algn="ctr" eaLnBrk="1" hangingPunct="1">
              <a:lnSpc>
                <a:spcPct val="90000"/>
              </a:lnSpc>
              <a:buFont typeface="Wingdings" panose="05000000000000000000" pitchFamily="2" charset="2"/>
              <a:buNone/>
            </a:pPr>
            <a:r>
              <a:rPr lang="en-US" altLang="zh-CN" sz="2800" dirty="0">
                <a:solidFill>
                  <a:srgbClr val="FFFF00"/>
                </a:solidFill>
              </a:rPr>
              <a:t>Email: </a:t>
            </a:r>
            <a:r>
              <a:rPr lang="en-US" altLang="zh-CN" sz="2800" dirty="0">
                <a:solidFill>
                  <a:srgbClr val="FFFF00"/>
                </a:solidFill>
                <a:hlinkClick r:id="rId3"/>
              </a:rPr>
              <a:t>zyhidy@mail.hust.edu.cn</a:t>
            </a:r>
            <a:endParaRPr lang="en-US" altLang="zh-CN" sz="2800" dirty="0">
              <a:solidFill>
                <a:srgbClr val="FFFF00"/>
              </a:solidFill>
            </a:endParaRPr>
          </a:p>
          <a:p>
            <a:pPr algn="ctr" eaLnBrk="1" hangingPunct="1">
              <a:lnSpc>
                <a:spcPct val="90000"/>
              </a:lnSpc>
              <a:buFont typeface="Wingdings" panose="05000000000000000000" pitchFamily="2" charset="2"/>
              <a:buNone/>
            </a:pPr>
            <a:r>
              <a:rPr lang="en-US" altLang="zh-CN" sz="2800" dirty="0">
                <a:solidFill>
                  <a:srgbClr val="FFFF00"/>
                </a:solidFill>
              </a:rPr>
              <a:t>QQ: 436101176</a:t>
            </a:r>
          </a:p>
        </p:txBody>
      </p:sp>
    </p:spTree>
    <p:extLst>
      <p:ext uri="{BB962C8B-B14F-4D97-AF65-F5344CB8AC3E}">
        <p14:creationId xmlns:p14="http://schemas.microsoft.com/office/powerpoint/2010/main" val="351507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A245B04-E47B-42E5-B870-6728BEAE4A89}" type="slidenum">
              <a:rPr lang="zh-CN" altLang="en-US" smtClean="0">
                <a:solidFill>
                  <a:srgbClr val="000000"/>
                </a:solidFill>
              </a:rPr>
              <a:pPr/>
              <a:t>9</a:t>
            </a:fld>
            <a:endParaRPr lang="en-US" altLang="zh-CN">
              <a:solidFill>
                <a:srgbClr val="000000"/>
              </a:solidFill>
            </a:endParaRPr>
          </a:p>
        </p:txBody>
      </p:sp>
      <p:pic>
        <p:nvPicPr>
          <p:cNvPr id="5" name="图片 4"/>
          <p:cNvPicPr>
            <a:picLocks noChangeAspect="1"/>
          </p:cNvPicPr>
          <p:nvPr/>
        </p:nvPicPr>
        <p:blipFill>
          <a:blip r:embed="rId2"/>
          <a:stretch>
            <a:fillRect/>
          </a:stretch>
        </p:blipFill>
        <p:spPr>
          <a:xfrm>
            <a:off x="6600017" y="1509520"/>
            <a:ext cx="2004234" cy="1402202"/>
          </a:xfrm>
          <a:prstGeom prst="rect">
            <a:avLst/>
          </a:prstGeom>
        </p:spPr>
      </p:pic>
      <p:sp>
        <p:nvSpPr>
          <p:cNvPr id="6" name="Rectangle 18"/>
          <p:cNvSpPr>
            <a:spLocks noChangeArrowheads="1"/>
          </p:cNvSpPr>
          <p:nvPr/>
        </p:nvSpPr>
        <p:spPr bwMode="auto">
          <a:xfrm>
            <a:off x="8165106" y="0"/>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800" b="1">
                <a:solidFill>
                  <a:schemeClr val="tx1"/>
                </a:solidFill>
                <a:latin typeface="Arial" charset="0"/>
                <a:ea typeface="楷体_GB2312" pitchFamily="49" charset="-122"/>
              </a:defRPr>
            </a:lvl1pPr>
            <a:lvl2pPr marL="742950" indent="-285750" eaLnBrk="0" hangingPunct="0">
              <a:defRPr sz="2800" b="1">
                <a:solidFill>
                  <a:schemeClr val="tx1"/>
                </a:solidFill>
                <a:latin typeface="Arial" charset="0"/>
                <a:ea typeface="楷体_GB2312" pitchFamily="49" charset="-122"/>
              </a:defRPr>
            </a:lvl2pPr>
            <a:lvl3pPr marL="1143000" indent="-228600" eaLnBrk="0" hangingPunct="0">
              <a:defRPr sz="2800" b="1">
                <a:solidFill>
                  <a:schemeClr val="tx1"/>
                </a:solidFill>
                <a:latin typeface="Arial" charset="0"/>
                <a:ea typeface="楷体_GB2312" pitchFamily="49" charset="-122"/>
              </a:defRPr>
            </a:lvl3pPr>
            <a:lvl4pPr marL="1600200" indent="-228600" eaLnBrk="0" hangingPunct="0">
              <a:defRPr sz="2800" b="1">
                <a:solidFill>
                  <a:schemeClr val="tx1"/>
                </a:solidFill>
                <a:latin typeface="Arial" charset="0"/>
                <a:ea typeface="楷体_GB2312" pitchFamily="49" charset="-122"/>
              </a:defRPr>
            </a:lvl4pPr>
            <a:lvl5pPr marL="2057400" indent="-228600" eaLnBrk="0" hangingPunct="0">
              <a:defRPr sz="28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8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8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8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800" b="1">
                <a:solidFill>
                  <a:schemeClr val="tx1"/>
                </a:solidFill>
                <a:latin typeface="Arial" charset="0"/>
                <a:ea typeface="楷体_GB2312" pitchFamily="49" charset="-122"/>
              </a:defRPr>
            </a:lvl9pPr>
          </a:lstStyle>
          <a:p>
            <a:pPr algn="r" eaLnBrk="1" hangingPunct="1"/>
            <a:r>
              <a:rPr kumimoji="1" lang="zh-CN" altLang="en-US" sz="3200" dirty="0">
                <a:solidFill>
                  <a:srgbClr val="FF0000"/>
                </a:solidFill>
                <a:latin typeface="黑体" pitchFamily="2" charset="-122"/>
                <a:ea typeface="黑体" pitchFamily="2" charset="-122"/>
              </a:rPr>
              <a:t>例题</a:t>
            </a:r>
          </a:p>
        </p:txBody>
      </p:sp>
      <p:sp>
        <p:nvSpPr>
          <p:cNvPr id="7" name="矩形 6"/>
          <p:cNvSpPr/>
          <p:nvPr/>
        </p:nvSpPr>
        <p:spPr>
          <a:xfrm>
            <a:off x="484632" y="865555"/>
            <a:ext cx="6922008" cy="461665"/>
          </a:xfrm>
          <a:prstGeom prst="rect">
            <a:avLst/>
          </a:prstGeom>
        </p:spPr>
        <p:txBody>
          <a:bodyPr wrap="square">
            <a:spAutoFit/>
          </a:bodyPr>
          <a:lstStyle/>
          <a:p>
            <a:pPr lvl="0" algn="just">
              <a:spcAft>
                <a:spcPts val="0"/>
              </a:spcAft>
            </a:pPr>
            <a:r>
              <a:rPr lang="zh-CN" altLang="zh-CN" sz="2400" b="1" kern="100" dirty="0">
                <a:latin typeface="Times New Roman" panose="02020603050405020304" pitchFamily="18" charset="0"/>
                <a:ea typeface="宋体" panose="02010600030101010101" pitchFamily="2" charset="-122"/>
              </a:rPr>
              <a:t>请绘制出下图所示波形</a:t>
            </a:r>
            <a:r>
              <a:rPr lang="en-US" altLang="zh-CN" sz="2400" b="1" kern="100" dirty="0">
                <a:latin typeface="Times New Roman" panose="02020603050405020304" pitchFamily="18" charset="0"/>
                <a:ea typeface="宋体" panose="02010600030101010101" pitchFamily="2" charset="-122"/>
              </a:rPr>
              <a:t>f (t)</a:t>
            </a:r>
            <a:r>
              <a:rPr lang="zh-CN" altLang="zh-CN" sz="2400" b="1" kern="100" dirty="0">
                <a:latin typeface="Times New Roman" panose="02020603050405020304" pitchFamily="18" charset="0"/>
                <a:ea typeface="宋体" panose="02010600030101010101" pitchFamily="2" charset="-122"/>
              </a:rPr>
              <a:t>的偶分量和奇分量。</a:t>
            </a:r>
            <a:endParaRPr lang="zh-CN" altLang="zh-CN" sz="2400" kern="100" dirty="0">
              <a:effectLst/>
              <a:latin typeface="Times New Roman" panose="02020603050405020304" pitchFamily="18" charset="0"/>
              <a:ea typeface="宋体" panose="02010600030101010101" pitchFamily="2" charset="-122"/>
            </a:endParaRPr>
          </a:p>
        </p:txBody>
      </p:sp>
      <p:sp>
        <p:nvSpPr>
          <p:cNvPr id="8" name="文本框 7"/>
          <p:cNvSpPr txBox="1"/>
          <p:nvPr/>
        </p:nvSpPr>
        <p:spPr>
          <a:xfrm>
            <a:off x="7460108" y="2025625"/>
            <a:ext cx="284052" cy="307777"/>
          </a:xfrm>
          <a:prstGeom prst="rect">
            <a:avLst/>
          </a:prstGeom>
          <a:noFill/>
        </p:spPr>
        <p:txBody>
          <a:bodyPr wrap="none" rtlCol="0">
            <a:spAutoFit/>
          </a:bodyPr>
          <a:lstStyle/>
          <a:p>
            <a:r>
              <a:rPr lang="en-US" altLang="zh-CN" sz="1400" dirty="0"/>
              <a:t>1</a:t>
            </a:r>
            <a:endParaRPr lang="zh-CN" altLang="en-US" sz="1400" dirty="0"/>
          </a:p>
        </p:txBody>
      </p:sp>
      <p:sp>
        <p:nvSpPr>
          <p:cNvPr id="1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018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948" y="2393786"/>
            <a:ext cx="4994003" cy="61031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nvSpPr>
        <p:spPr bwMode="auto">
          <a:xfrm>
            <a:off x="439108" y="1564290"/>
            <a:ext cx="436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79388"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解：</a:t>
            </a:r>
            <a:r>
              <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偶分量、奇</a:t>
            </a: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a:t>
            </a:r>
            <a:r>
              <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量分别为：</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6" name="Rectangle 6"/>
          <p:cNvSpPr>
            <a:spLocks noChangeArrowheads="1"/>
          </p:cNvSpPr>
          <p:nvPr/>
        </p:nvSpPr>
        <p:spPr bwMode="auto">
          <a:xfrm>
            <a:off x="439107" y="3463194"/>
            <a:ext cx="28283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79388"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可直接作图如下：</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7" name="文本框 16"/>
          <p:cNvSpPr txBox="1"/>
          <p:nvPr/>
        </p:nvSpPr>
        <p:spPr>
          <a:xfrm>
            <a:off x="6923805" y="2210621"/>
            <a:ext cx="433132" cy="307777"/>
          </a:xfrm>
          <a:prstGeom prst="rect">
            <a:avLst/>
          </a:prstGeom>
          <a:noFill/>
        </p:spPr>
        <p:txBody>
          <a:bodyPr wrap="none" rtlCol="0">
            <a:spAutoFit/>
          </a:bodyPr>
          <a:lstStyle/>
          <a:p>
            <a:r>
              <a:rPr lang="en-US" altLang="zh-CN" sz="1400" dirty="0"/>
              <a:t>0.7</a:t>
            </a:r>
            <a:endParaRPr lang="zh-CN" altLang="en-US" sz="1400" dirty="0"/>
          </a:p>
        </p:txBody>
      </p:sp>
      <p:sp>
        <p:nvSpPr>
          <p:cNvPr id="18" name="文本框 17"/>
          <p:cNvSpPr txBox="1"/>
          <p:nvPr/>
        </p:nvSpPr>
        <p:spPr>
          <a:xfrm>
            <a:off x="8099426" y="1779994"/>
            <a:ext cx="433132" cy="307777"/>
          </a:xfrm>
          <a:prstGeom prst="rect">
            <a:avLst/>
          </a:prstGeom>
          <a:noFill/>
        </p:spPr>
        <p:txBody>
          <a:bodyPr wrap="none" rtlCol="0">
            <a:spAutoFit/>
          </a:bodyPr>
          <a:lstStyle/>
          <a:p>
            <a:r>
              <a:rPr lang="en-US" altLang="zh-CN" sz="1400" dirty="0"/>
              <a:t>1.3</a:t>
            </a:r>
            <a:endParaRPr lang="zh-CN" altLang="en-US" sz="1400" dirty="0"/>
          </a:p>
        </p:txBody>
      </p:sp>
      <p:sp>
        <p:nvSpPr>
          <p:cNvPr id="19" name="文本框 18"/>
          <p:cNvSpPr txBox="1"/>
          <p:nvPr/>
        </p:nvSpPr>
        <p:spPr>
          <a:xfrm>
            <a:off x="6787087" y="2690004"/>
            <a:ext cx="343364" cy="307777"/>
          </a:xfrm>
          <a:prstGeom prst="rect">
            <a:avLst/>
          </a:prstGeom>
          <a:noFill/>
        </p:spPr>
        <p:txBody>
          <a:bodyPr wrap="none" rtlCol="0">
            <a:spAutoFit/>
          </a:bodyPr>
          <a:lstStyle/>
          <a:p>
            <a:r>
              <a:rPr lang="en-US" altLang="zh-CN" sz="1400" dirty="0"/>
              <a:t>-1</a:t>
            </a:r>
            <a:endParaRPr lang="zh-CN" altLang="en-US" sz="1400" dirty="0"/>
          </a:p>
        </p:txBody>
      </p:sp>
      <p:pic>
        <p:nvPicPr>
          <p:cNvPr id="15" name="图片 14"/>
          <p:cNvPicPr>
            <a:picLocks noChangeAspect="1"/>
          </p:cNvPicPr>
          <p:nvPr/>
        </p:nvPicPr>
        <p:blipFill>
          <a:blip r:embed="rId4"/>
          <a:stretch>
            <a:fillRect/>
          </a:stretch>
        </p:blipFill>
        <p:spPr>
          <a:xfrm>
            <a:off x="1463906" y="4402380"/>
            <a:ext cx="1988992" cy="1104996"/>
          </a:xfrm>
          <a:prstGeom prst="rect">
            <a:avLst/>
          </a:prstGeom>
        </p:spPr>
      </p:pic>
      <p:sp>
        <p:nvSpPr>
          <p:cNvPr id="23" name="Rectangle 6"/>
          <p:cNvSpPr>
            <a:spLocks noChangeArrowheads="1"/>
          </p:cNvSpPr>
          <p:nvPr/>
        </p:nvSpPr>
        <p:spPr bwMode="auto">
          <a:xfrm>
            <a:off x="1121860" y="5779260"/>
            <a:ext cx="1905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79388" algn="l" defTabSz="914400" rtl="0" eaLnBrk="0" fontAlgn="base" latinLnBrk="0" hangingPunct="0">
              <a:lnSpc>
                <a:spcPct val="100000"/>
              </a:lnSpc>
              <a:spcBef>
                <a:spcPct val="0"/>
              </a:spcBef>
              <a:spcAft>
                <a:spcPct val="0"/>
              </a:spcAft>
              <a:buClrTx/>
              <a:buSzTx/>
              <a:buFontTx/>
              <a:buNone/>
              <a:tabLst/>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偶分量</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24" name="文本框 23"/>
          <p:cNvSpPr txBox="1"/>
          <p:nvPr/>
        </p:nvSpPr>
        <p:spPr>
          <a:xfrm>
            <a:off x="2456625" y="4544282"/>
            <a:ext cx="284052" cy="307777"/>
          </a:xfrm>
          <a:prstGeom prst="rect">
            <a:avLst/>
          </a:prstGeom>
          <a:noFill/>
        </p:spPr>
        <p:txBody>
          <a:bodyPr wrap="none" rtlCol="0">
            <a:spAutoFit/>
          </a:bodyPr>
          <a:lstStyle/>
          <a:p>
            <a:r>
              <a:rPr lang="en-US" altLang="zh-CN" sz="1400" dirty="0"/>
              <a:t>1</a:t>
            </a:r>
            <a:endParaRPr lang="zh-CN" altLang="en-US" sz="1400" dirty="0"/>
          </a:p>
        </p:txBody>
      </p:sp>
      <p:sp>
        <p:nvSpPr>
          <p:cNvPr id="25" name="文本框 24"/>
          <p:cNvSpPr txBox="1"/>
          <p:nvPr/>
        </p:nvSpPr>
        <p:spPr>
          <a:xfrm>
            <a:off x="1595901" y="5353487"/>
            <a:ext cx="343364" cy="307777"/>
          </a:xfrm>
          <a:prstGeom prst="rect">
            <a:avLst/>
          </a:prstGeom>
          <a:noFill/>
        </p:spPr>
        <p:txBody>
          <a:bodyPr wrap="none" rtlCol="0">
            <a:spAutoFit/>
          </a:bodyPr>
          <a:lstStyle/>
          <a:p>
            <a:r>
              <a:rPr lang="en-US" altLang="zh-CN" sz="1400" dirty="0"/>
              <a:t>-1</a:t>
            </a:r>
            <a:endParaRPr lang="zh-CN" altLang="en-US" sz="1400" dirty="0"/>
          </a:p>
        </p:txBody>
      </p:sp>
      <p:sp>
        <p:nvSpPr>
          <p:cNvPr id="20" name="文本框 19"/>
          <p:cNvSpPr txBox="1"/>
          <p:nvPr/>
        </p:nvSpPr>
        <p:spPr>
          <a:xfrm>
            <a:off x="7927117" y="2678338"/>
            <a:ext cx="646356" cy="307777"/>
          </a:xfrm>
          <a:prstGeom prst="rect">
            <a:avLst/>
          </a:prstGeom>
          <a:noFill/>
        </p:spPr>
        <p:txBody>
          <a:bodyPr wrap="square" rtlCol="0">
            <a:spAutoFit/>
          </a:bodyPr>
          <a:lstStyle/>
          <a:p>
            <a:r>
              <a:rPr lang="en-US" altLang="zh-CN" sz="1400" dirty="0"/>
              <a:t>1</a:t>
            </a:r>
            <a:endParaRPr lang="zh-CN" altLang="en-US" sz="1400" dirty="0"/>
          </a:p>
        </p:txBody>
      </p:sp>
      <p:sp>
        <p:nvSpPr>
          <p:cNvPr id="27" name="文本框 26"/>
          <p:cNvSpPr txBox="1"/>
          <p:nvPr/>
        </p:nvSpPr>
        <p:spPr>
          <a:xfrm>
            <a:off x="2938537" y="5412485"/>
            <a:ext cx="646356" cy="307777"/>
          </a:xfrm>
          <a:prstGeom prst="rect">
            <a:avLst/>
          </a:prstGeom>
          <a:noFill/>
        </p:spPr>
        <p:txBody>
          <a:bodyPr wrap="square" rtlCol="0">
            <a:spAutoFit/>
          </a:bodyPr>
          <a:lstStyle/>
          <a:p>
            <a:r>
              <a:rPr lang="en-US" altLang="zh-CN" sz="1400" dirty="0"/>
              <a:t>1</a:t>
            </a:r>
            <a:endParaRPr lang="zh-CN" altLang="en-US" sz="1400" dirty="0"/>
          </a:p>
        </p:txBody>
      </p:sp>
      <p:pic>
        <p:nvPicPr>
          <p:cNvPr id="21" name="图片 20"/>
          <p:cNvPicPr>
            <a:picLocks noChangeAspect="1"/>
          </p:cNvPicPr>
          <p:nvPr/>
        </p:nvPicPr>
        <p:blipFill>
          <a:blip r:embed="rId5"/>
          <a:stretch>
            <a:fillRect/>
          </a:stretch>
        </p:blipFill>
        <p:spPr>
          <a:xfrm>
            <a:off x="5060282" y="4457200"/>
            <a:ext cx="1821338" cy="1204064"/>
          </a:xfrm>
          <a:prstGeom prst="rect">
            <a:avLst/>
          </a:prstGeom>
        </p:spPr>
      </p:pic>
      <p:sp>
        <p:nvSpPr>
          <p:cNvPr id="29" name="Rectangle 6"/>
          <p:cNvSpPr>
            <a:spLocks noChangeArrowheads="1"/>
          </p:cNvSpPr>
          <p:nvPr/>
        </p:nvSpPr>
        <p:spPr bwMode="auto">
          <a:xfrm>
            <a:off x="4656822" y="5787096"/>
            <a:ext cx="12894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79388"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奇</a:t>
            </a:r>
            <a:r>
              <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分量</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30" name="文本框 29"/>
          <p:cNvSpPr txBox="1"/>
          <p:nvPr/>
        </p:nvSpPr>
        <p:spPr>
          <a:xfrm>
            <a:off x="6499564" y="4959376"/>
            <a:ext cx="433132" cy="307777"/>
          </a:xfrm>
          <a:prstGeom prst="rect">
            <a:avLst/>
          </a:prstGeom>
          <a:noFill/>
        </p:spPr>
        <p:txBody>
          <a:bodyPr wrap="none" rtlCol="0">
            <a:spAutoFit/>
          </a:bodyPr>
          <a:lstStyle/>
          <a:p>
            <a:r>
              <a:rPr lang="en-US" altLang="zh-CN" sz="1400" dirty="0"/>
              <a:t>0.3</a:t>
            </a:r>
            <a:endParaRPr lang="zh-CN" altLang="en-US" sz="1400" dirty="0"/>
          </a:p>
        </p:txBody>
      </p:sp>
      <p:sp>
        <p:nvSpPr>
          <p:cNvPr id="31" name="文本框 30"/>
          <p:cNvSpPr txBox="1"/>
          <p:nvPr/>
        </p:nvSpPr>
        <p:spPr>
          <a:xfrm>
            <a:off x="5192277" y="5545762"/>
            <a:ext cx="492443" cy="307777"/>
          </a:xfrm>
          <a:prstGeom prst="rect">
            <a:avLst/>
          </a:prstGeom>
          <a:noFill/>
        </p:spPr>
        <p:txBody>
          <a:bodyPr wrap="none" rtlCol="0">
            <a:spAutoFit/>
          </a:bodyPr>
          <a:lstStyle/>
          <a:p>
            <a:r>
              <a:rPr lang="en-US" altLang="zh-CN" sz="1400" dirty="0"/>
              <a:t>-0.3</a:t>
            </a:r>
            <a:endParaRPr lang="zh-CN" altLang="en-US" sz="1400" dirty="0"/>
          </a:p>
        </p:txBody>
      </p:sp>
      <p:sp>
        <p:nvSpPr>
          <p:cNvPr id="32" name="文本框 31"/>
          <p:cNvSpPr txBox="1"/>
          <p:nvPr/>
        </p:nvSpPr>
        <p:spPr>
          <a:xfrm>
            <a:off x="6392952" y="5412485"/>
            <a:ext cx="646356" cy="307777"/>
          </a:xfrm>
          <a:prstGeom prst="rect">
            <a:avLst/>
          </a:prstGeom>
          <a:noFill/>
        </p:spPr>
        <p:txBody>
          <a:bodyPr wrap="square" rtlCol="0">
            <a:spAutoFit/>
          </a:bodyPr>
          <a:lstStyle/>
          <a:p>
            <a:r>
              <a:rPr lang="en-US" altLang="zh-CN" sz="1400" dirty="0"/>
              <a:t>1</a:t>
            </a:r>
            <a:endParaRPr lang="zh-CN" altLang="en-US" sz="1400" dirty="0"/>
          </a:p>
        </p:txBody>
      </p:sp>
      <p:sp>
        <p:nvSpPr>
          <p:cNvPr id="33" name="文本框 32"/>
          <p:cNvSpPr txBox="1"/>
          <p:nvPr/>
        </p:nvSpPr>
        <p:spPr>
          <a:xfrm>
            <a:off x="5140212" y="5104708"/>
            <a:ext cx="343364" cy="307777"/>
          </a:xfrm>
          <a:prstGeom prst="rect">
            <a:avLst/>
          </a:prstGeom>
          <a:noFill/>
        </p:spPr>
        <p:txBody>
          <a:bodyPr wrap="none" rtlCol="0">
            <a:spAutoFit/>
          </a:bodyPr>
          <a:lstStyle/>
          <a:p>
            <a:r>
              <a:rPr lang="en-US" altLang="zh-CN" sz="1400" dirty="0"/>
              <a:t>-1</a:t>
            </a:r>
            <a:endParaRPr lang="zh-CN" altLang="en-US" sz="1400" dirty="0"/>
          </a:p>
        </p:txBody>
      </p:sp>
    </p:spTree>
    <p:extLst>
      <p:ext uri="{BB962C8B-B14F-4D97-AF65-F5344CB8AC3E}">
        <p14:creationId xmlns:p14="http://schemas.microsoft.com/office/powerpoint/2010/main" val="324107450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3" grpId="0"/>
      <p:bldP spid="24" grpId="0"/>
      <p:bldP spid="25" grpId="0"/>
      <p:bldP spid="27" grpId="0"/>
      <p:bldP spid="29" grpId="0"/>
      <p:bldP spid="30" grpId="0"/>
      <p:bldP spid="31" grpId="0"/>
      <p:bldP spid="32" grpId="0"/>
      <p:bldP spid="33" grpId="0"/>
    </p:bldLst>
  </p:timing>
</p:sld>
</file>

<file path=ppt/theme/theme1.xml><?xml version="1.0" encoding="utf-8"?>
<a:theme xmlns:a="http://schemas.openxmlformats.org/drawingml/2006/main" name="6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A037.jpg">
  <a:themeElements>
    <a:clrScheme name="A037.jp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037.jpg">
      <a:majorFont>
        <a:latin typeface="Comic Sans MS"/>
        <a:ea typeface="黑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A037.jp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037.jp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037.jp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037.jp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037.jp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037.jp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037.jp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0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信号与系统ch3-2">
  <a:themeElements>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信号与系统ch3-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信号与系统ch3-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信号与系统ch3-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信号与系统ch3-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信号与系统ch3-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信号与系统ch3-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信号与系统ch3-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信号与系统ch3-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信号与系统ch3-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信号与系统ch3-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信号与系统ch3-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信号与系统ch3-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信号与系统ch3-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459</TotalTime>
  <Words>5382</Words>
  <Application>Microsoft Office PowerPoint</Application>
  <PresentationFormat>全屏显示(4:3)</PresentationFormat>
  <Paragraphs>918</Paragraphs>
  <Slides>89</Slides>
  <Notes>19</Notes>
  <HiddenSlides>0</HiddenSlides>
  <MMClips>0</MMClips>
  <ScaleCrop>false</ScaleCrop>
  <HeadingPairs>
    <vt:vector size="8" baseType="variant">
      <vt:variant>
        <vt:lpstr>已用的字体</vt:lpstr>
      </vt:variant>
      <vt:variant>
        <vt:i4>21</vt:i4>
      </vt:variant>
      <vt:variant>
        <vt:lpstr>主题</vt:lpstr>
      </vt:variant>
      <vt:variant>
        <vt:i4>12</vt:i4>
      </vt:variant>
      <vt:variant>
        <vt:lpstr>嵌入 OLE 服务器</vt:lpstr>
      </vt:variant>
      <vt:variant>
        <vt:i4>4</vt:i4>
      </vt:variant>
      <vt:variant>
        <vt:lpstr>幻灯片标题</vt:lpstr>
      </vt:variant>
      <vt:variant>
        <vt:i4>89</vt:i4>
      </vt:variant>
    </vt:vector>
  </HeadingPairs>
  <TitlesOfParts>
    <vt:vector size="126" baseType="lpstr">
      <vt:lpstr>Arial Unicode MS</vt:lpstr>
      <vt:lpstr>黑体</vt:lpstr>
      <vt:lpstr>华文隶书</vt:lpstr>
      <vt:lpstr>楷体</vt:lpstr>
      <vt:lpstr>楷体_GB2312</vt:lpstr>
      <vt:lpstr>宋体</vt:lpstr>
      <vt:lpstr>微软雅黑</vt:lpstr>
      <vt:lpstr>幼圆</vt:lpstr>
      <vt:lpstr>Arial</vt:lpstr>
      <vt:lpstr>Calibri</vt:lpstr>
      <vt:lpstr>Calibri Light</vt:lpstr>
      <vt:lpstr>Comic Sans MS</vt:lpstr>
      <vt:lpstr>Courier New</vt:lpstr>
      <vt:lpstr>Eras Light ITC</vt:lpstr>
      <vt:lpstr>Kunstler Script</vt:lpstr>
      <vt:lpstr>Monotype Corsiva</vt:lpstr>
      <vt:lpstr>MT Extra</vt:lpstr>
      <vt:lpstr>Symbol</vt:lpstr>
      <vt:lpstr>Times New Roman</vt:lpstr>
      <vt:lpstr>Verdana</vt:lpstr>
      <vt:lpstr>Wingdings</vt:lpstr>
      <vt:lpstr>6_信号与系统ch3-2</vt:lpstr>
      <vt:lpstr>7_信号与系统ch3-2</vt:lpstr>
      <vt:lpstr>8_信号与系统ch3-2</vt:lpstr>
      <vt:lpstr>10_信号与系统ch3-2</vt:lpstr>
      <vt:lpstr>11_信号与系统ch3-2</vt:lpstr>
      <vt:lpstr>信号与系统ch3-2</vt:lpstr>
      <vt:lpstr>1_信号与系统ch3-2</vt:lpstr>
      <vt:lpstr>2_信号与系统ch3-2</vt:lpstr>
      <vt:lpstr>3_信号与系统ch3-2</vt:lpstr>
      <vt:lpstr>4_信号与系统ch3-2</vt:lpstr>
      <vt:lpstr>A037.jpg</vt:lpstr>
      <vt:lpstr>1_Office 主题</vt:lpstr>
      <vt:lpstr>公式</vt:lpstr>
      <vt:lpstr>Equation</vt:lpstr>
      <vt:lpstr>Equation.DSMT4</vt:lpstr>
      <vt:lpstr>Visio</vt:lpstr>
      <vt:lpstr>信号分析知识点  郑英  人工智能与自动化学院  （后附本实验室简介，欢迎同学们联系我 参与课外科研、继续深造）</vt:lpstr>
      <vt:lpstr>第一章  绪论</vt:lpstr>
      <vt:lpstr>内 容</vt:lpstr>
      <vt:lpstr>PowerPoint 演示文稿</vt:lpstr>
      <vt:lpstr>2.按信号能量特点分类：</vt:lpstr>
      <vt:lpstr>PowerPoint 演示文稿</vt:lpstr>
      <vt:lpstr>PowerPoint 演示文稿</vt:lpstr>
      <vt:lpstr>PowerPoint 演示文稿</vt:lpstr>
      <vt:lpstr>PowerPoint 演示文稿</vt:lpstr>
      <vt:lpstr>第二章  连续时间系统的时域分析</vt:lpstr>
      <vt:lpstr>PowerPoint 演示文稿</vt:lpstr>
      <vt:lpstr>PowerPoint 演示文稿</vt:lpstr>
      <vt:lpstr>PowerPoint 演示文稿</vt:lpstr>
      <vt:lpstr>PowerPoint 演示文稿</vt:lpstr>
      <vt:lpstr>PowerPoint 演示文稿</vt:lpstr>
      <vt:lpstr>    2.4 起始点的跳变-从0－到0＋状态的转换</vt:lpstr>
      <vt:lpstr>PowerPoint 演示文稿</vt:lpstr>
      <vt:lpstr>PowerPoint 演示文稿</vt:lpstr>
      <vt:lpstr>PowerPoint 演示文稿</vt:lpstr>
      <vt:lpstr>2.8卷积的性质</vt:lpstr>
      <vt:lpstr>PowerPoint 演示文稿</vt:lpstr>
      <vt:lpstr>PowerPoint 演示文稿</vt:lpstr>
      <vt:lpstr>PowerPoint 演示文稿</vt:lpstr>
      <vt:lpstr>PowerPoint 演示文稿</vt:lpstr>
      <vt:lpstr>第三章  傅里叶变换</vt:lpstr>
      <vt:lpstr>PowerPoint 演示文稿</vt:lpstr>
      <vt:lpstr>傅里叶级数和傅里叶变换</vt:lpstr>
      <vt:lpstr>PowerPoint 演示文稿</vt:lpstr>
      <vt:lpstr>傅立叶变换特性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拉普拉斯变换</vt:lpstr>
      <vt:lpstr>PowerPoint 演示文稿</vt:lpstr>
      <vt:lpstr>PowerPoint 演示文稿</vt:lpstr>
      <vt:lpstr>PowerPoint 演示文稿</vt:lpstr>
      <vt:lpstr>用拉氏变换分析动态电路的步骤:</vt:lpstr>
      <vt:lpstr>RLC串联电路的S域模型</vt:lpstr>
      <vt:lpstr>PowerPoint 演示文稿</vt:lpstr>
      <vt:lpstr>PowerPoint 演示文稿</vt:lpstr>
      <vt:lpstr>PowerPoint 演示文稿</vt:lpstr>
      <vt:lpstr>PowerPoint 演示文稿</vt:lpstr>
      <vt:lpstr>第五章  傅里叶变换应用于通讯系统</vt:lpstr>
      <vt:lpstr>PowerPoint 演示文稿</vt:lpstr>
      <vt:lpstr>PowerPoint 演示文稿</vt:lpstr>
      <vt:lpstr>- 非正弦周期信号激励时的响应 </vt:lpstr>
      <vt:lpstr>非周期信号激励下的系统响应</vt:lpstr>
      <vt:lpstr>无失真传输的条件</vt:lpstr>
      <vt:lpstr>PowerPoint 演示文稿</vt:lpstr>
      <vt:lpstr> 调 制</vt:lpstr>
      <vt:lpstr> 解 调</vt:lpstr>
      <vt:lpstr>PowerPoint 演示文稿</vt:lpstr>
      <vt:lpstr>PowerPoint 演示文稿</vt:lpstr>
      <vt:lpstr>PowerPoint 演示文稿</vt:lpstr>
      <vt:lpstr>PowerPoint 演示文稿</vt:lpstr>
      <vt:lpstr>第六章  信号的矢量空间分析</vt:lpstr>
      <vt:lpstr>PowerPoint 演示文稿</vt:lpstr>
      <vt:lpstr>三．正交函数集</vt:lpstr>
      <vt:lpstr>PowerPoint 演示文稿</vt:lpstr>
      <vt:lpstr>PowerPoint 演示文稿</vt:lpstr>
      <vt:lpstr>(1)f1(t)与f2(t)是能量有限信号</vt:lpstr>
      <vt:lpstr>(2)f1(t)与f2(t)是功率有限信号</vt:lpstr>
      <vt:lpstr>二．相关与卷积的比较 </vt:lpstr>
      <vt:lpstr>说明</vt:lpstr>
      <vt:lpstr>平均功率和功率谱</vt:lpstr>
      <vt:lpstr>维纳—欣钦关系</vt:lpstr>
      <vt:lpstr>PowerPoint 演示文稿</vt:lpstr>
      <vt:lpstr>PowerPoint 演示文稿</vt:lpstr>
      <vt:lpstr>例题</vt:lpstr>
      <vt:lpstr>考试题型和注意事项 （闭卷）</vt:lpstr>
      <vt:lpstr>PowerPoint 演示文稿</vt:lpstr>
      <vt:lpstr>PowerPoint 演示文稿</vt:lpstr>
      <vt:lpstr>PowerPoint 演示文稿</vt:lpstr>
      <vt:lpstr> 团队研究方向简介  郑 英 教授   博士生导师  张涛 博士后   张 洪  讲师    人工智能与自动化学院  </vt:lpstr>
      <vt:lpstr>研究方向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信号分析知识点  郑英  自动化学院</dc:title>
  <dc:creator>Hust</dc:creator>
  <cp:lastModifiedBy>Ying zyhidy</cp:lastModifiedBy>
  <cp:revision>48</cp:revision>
  <dcterms:created xsi:type="dcterms:W3CDTF">2018-04-27T03:45:54Z</dcterms:created>
  <dcterms:modified xsi:type="dcterms:W3CDTF">2025-04-16T14:17:42Z</dcterms:modified>
</cp:coreProperties>
</file>